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slideLayouts/slideLayout23.xml" ContentType="application/vnd.openxmlformats-officedocument.presentationml.slideLayout+xml"/>
  <Override PartName="/ppt/theme/theme23.xml" ContentType="application/vnd.openxmlformats-officedocument.theme+xml"/>
  <Override PartName="/ppt/slideLayouts/slideLayout24.xml" ContentType="application/vnd.openxmlformats-officedocument.presentationml.slideLayout+xml"/>
  <Override PartName="/ppt/theme/theme24.xml" ContentType="application/vnd.openxmlformats-officedocument.theme+xml"/>
  <Override PartName="/ppt/slideLayouts/slideLayout25.xml" ContentType="application/vnd.openxmlformats-officedocument.presentationml.slideLayout+xml"/>
  <Override PartName="/ppt/theme/theme25.xml" ContentType="application/vnd.openxmlformats-officedocument.theme+xml"/>
  <Override PartName="/ppt/slideLayouts/slideLayout26.xml" ContentType="application/vnd.openxmlformats-officedocument.presentationml.slideLayout+xml"/>
  <Override PartName="/ppt/theme/theme26.xml" ContentType="application/vnd.openxmlformats-officedocument.theme+xml"/>
  <Override PartName="/ppt/slideLayouts/slideLayout27.xml" ContentType="application/vnd.openxmlformats-officedocument.presentationml.slideLayout+xml"/>
  <Override PartName="/ppt/theme/theme27.xml" ContentType="application/vnd.openxmlformats-officedocument.theme+xml"/>
  <Override PartName="/ppt/slideLayouts/slideLayout28.xml" ContentType="application/vnd.openxmlformats-officedocument.presentationml.slideLayout+xml"/>
  <Override PartName="/ppt/theme/theme28.xml" ContentType="application/vnd.openxmlformats-officedocument.theme+xml"/>
  <Override PartName="/ppt/slideLayouts/slideLayout29.xml" ContentType="application/vnd.openxmlformats-officedocument.presentationml.slideLayout+xml"/>
  <Override PartName="/ppt/theme/theme29.xml" ContentType="application/vnd.openxmlformats-officedocument.theme+xml"/>
  <Override PartName="/ppt/slideLayouts/slideLayout30.xml" ContentType="application/vnd.openxmlformats-officedocument.presentationml.slideLayout+xml"/>
  <Override PartName="/ppt/theme/theme30.xml" ContentType="application/vnd.openxmlformats-officedocument.theme+xml"/>
  <Override PartName="/ppt/slideLayouts/slideLayout31.xml" ContentType="application/vnd.openxmlformats-officedocument.presentationml.slideLayout+xml"/>
  <Override PartName="/ppt/theme/theme31.xml" ContentType="application/vnd.openxmlformats-officedocument.theme+xml"/>
  <Override PartName="/ppt/slideLayouts/slideLayout32.xml" ContentType="application/vnd.openxmlformats-officedocument.presentationml.slideLayout+xml"/>
  <Override PartName="/ppt/theme/theme32.xml" ContentType="application/vnd.openxmlformats-officedocument.theme+xml"/>
  <Override PartName="/ppt/slideLayouts/slideLayout33.xml" ContentType="application/vnd.openxmlformats-officedocument.presentationml.slideLayout+xml"/>
  <Override PartName="/ppt/theme/theme33.xml" ContentType="application/vnd.openxmlformats-officedocument.theme+xml"/>
  <Override PartName="/ppt/slideLayouts/slideLayout34.xml" ContentType="application/vnd.openxmlformats-officedocument.presentationml.slideLayout+xml"/>
  <Override PartName="/ppt/theme/theme34.xml" ContentType="application/vnd.openxmlformats-officedocument.theme+xml"/>
  <Override PartName="/ppt/slideLayouts/slideLayout35.xml" ContentType="application/vnd.openxmlformats-officedocument.presentationml.slideLayout+xml"/>
  <Override PartName="/ppt/theme/theme35.xml" ContentType="application/vnd.openxmlformats-officedocument.theme+xml"/>
  <Override PartName="/ppt/slideLayouts/slideLayout36.xml" ContentType="application/vnd.openxmlformats-officedocument.presentationml.slideLayout+xml"/>
  <Override PartName="/ppt/theme/theme36.xml" ContentType="application/vnd.openxmlformats-officedocument.theme+xml"/>
  <Override PartName="/ppt/slideLayouts/slideLayout37.xml" ContentType="application/vnd.openxmlformats-officedocument.presentationml.slideLayout+xml"/>
  <Override PartName="/ppt/theme/theme37.xml" ContentType="application/vnd.openxmlformats-officedocument.theme+xml"/>
  <Override PartName="/ppt/slideLayouts/slideLayout38.xml" ContentType="application/vnd.openxmlformats-officedocument.presentationml.slideLayout+xml"/>
  <Override PartName="/ppt/theme/theme38.xml" ContentType="application/vnd.openxmlformats-officedocument.theme+xml"/>
  <Override PartName="/ppt/slideLayouts/slideLayout39.xml" ContentType="application/vnd.openxmlformats-officedocument.presentationml.slideLayout+xml"/>
  <Override PartName="/ppt/theme/theme39.xml" ContentType="application/vnd.openxmlformats-officedocument.theme+xml"/>
  <Override PartName="/ppt/slideLayouts/slideLayout40.xml" ContentType="application/vnd.openxmlformats-officedocument.presentationml.slideLayout+xml"/>
  <Override PartName="/ppt/theme/theme40.xml" ContentType="application/vnd.openxmlformats-officedocument.theme+xml"/>
  <Override PartName="/ppt/slideLayouts/slideLayout41.xml" ContentType="application/vnd.openxmlformats-officedocument.presentationml.slideLayout+xml"/>
  <Override PartName="/ppt/theme/theme41.xml" ContentType="application/vnd.openxmlformats-officedocument.theme+xml"/>
  <Override PartName="/ppt/slideLayouts/slideLayout42.xml" ContentType="application/vnd.openxmlformats-officedocument.presentationml.slideLayout+xml"/>
  <Override PartName="/ppt/theme/theme42.xml" ContentType="application/vnd.openxmlformats-officedocument.theme+xml"/>
  <Override PartName="/ppt/slideLayouts/slideLayout43.xml" ContentType="application/vnd.openxmlformats-officedocument.presentationml.slideLayout+xml"/>
  <Override PartName="/ppt/theme/theme43.xml" ContentType="application/vnd.openxmlformats-officedocument.theme+xml"/>
  <Override PartName="/ppt/slideLayouts/slideLayout44.xml" ContentType="application/vnd.openxmlformats-officedocument.presentationml.slideLayout+xml"/>
  <Override PartName="/ppt/theme/theme44.xml" ContentType="application/vnd.openxmlformats-officedocument.theme+xml"/>
  <Override PartName="/ppt/slideLayouts/slideLayout45.xml" ContentType="application/vnd.openxmlformats-officedocument.presentationml.slideLayout+xml"/>
  <Override PartName="/ppt/theme/theme45.xml" ContentType="application/vnd.openxmlformats-officedocument.theme+xml"/>
  <Override PartName="/ppt/slideLayouts/slideLayout46.xml" ContentType="application/vnd.openxmlformats-officedocument.presentationml.slideLayout+xml"/>
  <Override PartName="/ppt/theme/theme46.xml" ContentType="application/vnd.openxmlformats-officedocument.theme+xml"/>
  <Override PartName="/ppt/slideLayouts/slideLayout47.xml" ContentType="application/vnd.openxmlformats-officedocument.presentationml.slideLayout+xml"/>
  <Override PartName="/ppt/theme/theme47.xml" ContentType="application/vnd.openxmlformats-officedocument.theme+xml"/>
  <Override PartName="/ppt/theme/theme4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 id="2147483684" r:id="rId19"/>
    <p:sldMasterId id="2147483686" r:id="rId20"/>
    <p:sldMasterId id="2147483688" r:id="rId21"/>
    <p:sldMasterId id="2147483690" r:id="rId22"/>
    <p:sldMasterId id="2147483692" r:id="rId23"/>
    <p:sldMasterId id="2147483694" r:id="rId24"/>
    <p:sldMasterId id="2147483696" r:id="rId25"/>
    <p:sldMasterId id="2147483698" r:id="rId26"/>
    <p:sldMasterId id="2147483700" r:id="rId27"/>
    <p:sldMasterId id="2147483702" r:id="rId28"/>
    <p:sldMasterId id="2147483704" r:id="rId29"/>
    <p:sldMasterId id="2147483706" r:id="rId30"/>
    <p:sldMasterId id="2147483708" r:id="rId31"/>
    <p:sldMasterId id="2147483710" r:id="rId32"/>
    <p:sldMasterId id="2147483712" r:id="rId33"/>
    <p:sldMasterId id="2147483714" r:id="rId34"/>
    <p:sldMasterId id="2147483716" r:id="rId35"/>
    <p:sldMasterId id="2147483718" r:id="rId36"/>
    <p:sldMasterId id="2147483720" r:id="rId37"/>
    <p:sldMasterId id="2147483722" r:id="rId38"/>
    <p:sldMasterId id="2147483724" r:id="rId39"/>
    <p:sldMasterId id="2147483726" r:id="rId40"/>
    <p:sldMasterId id="2147483728" r:id="rId41"/>
    <p:sldMasterId id="2147483730" r:id="rId42"/>
    <p:sldMasterId id="2147483732" r:id="rId43"/>
    <p:sldMasterId id="2147483734" r:id="rId44"/>
    <p:sldMasterId id="2147483736" r:id="rId45"/>
    <p:sldMasterId id="2147483738" r:id="rId46"/>
    <p:sldMasterId id="2147483740" r:id="rId47"/>
  </p:sldMasterIdLst>
  <p:notesMasterIdLst>
    <p:notesMasterId r:id="rId130"/>
  </p:notesMasterIdLst>
  <p:sldIdLst>
    <p:sldId id="256" r:id="rId48"/>
    <p:sldId id="257" r:id="rId49"/>
    <p:sldId id="258" r:id="rId50"/>
    <p:sldId id="259" r:id="rId51"/>
    <p:sldId id="260" r:id="rId52"/>
    <p:sldId id="261" r:id="rId53"/>
    <p:sldId id="262" r:id="rId54"/>
    <p:sldId id="263" r:id="rId55"/>
    <p:sldId id="264" r:id="rId56"/>
    <p:sldId id="265" r:id="rId57"/>
    <p:sldId id="266" r:id="rId58"/>
    <p:sldId id="267" r:id="rId59"/>
    <p:sldId id="268" r:id="rId60"/>
    <p:sldId id="269" r:id="rId61"/>
    <p:sldId id="270" r:id="rId62"/>
    <p:sldId id="271" r:id="rId63"/>
    <p:sldId id="272" r:id="rId64"/>
    <p:sldId id="337" r:id="rId65"/>
    <p:sldId id="273" r:id="rId66"/>
    <p:sldId id="274" r:id="rId67"/>
    <p:sldId id="275" r:id="rId68"/>
    <p:sldId id="276" r:id="rId69"/>
    <p:sldId id="277" r:id="rId70"/>
    <p:sldId id="278" r:id="rId71"/>
    <p:sldId id="279" r:id="rId72"/>
    <p:sldId id="280" r:id="rId73"/>
    <p:sldId id="281" r:id="rId74"/>
    <p:sldId id="282" r:id="rId75"/>
    <p:sldId id="283" r:id="rId76"/>
    <p:sldId id="284" r:id="rId77"/>
    <p:sldId id="285" r:id="rId78"/>
    <p:sldId id="286" r:id="rId79"/>
    <p:sldId id="287" r:id="rId80"/>
    <p:sldId id="288" r:id="rId81"/>
    <p:sldId id="289" r:id="rId82"/>
    <p:sldId id="290" r:id="rId83"/>
    <p:sldId id="291" r:id="rId84"/>
    <p:sldId id="292" r:id="rId85"/>
    <p:sldId id="293" r:id="rId86"/>
    <p:sldId id="294" r:id="rId87"/>
    <p:sldId id="295" r:id="rId88"/>
    <p:sldId id="296" r:id="rId89"/>
    <p:sldId id="297" r:id="rId90"/>
    <p:sldId id="298" r:id="rId91"/>
    <p:sldId id="299" r:id="rId92"/>
    <p:sldId id="300" r:id="rId93"/>
    <p:sldId id="301" r:id="rId94"/>
    <p:sldId id="302" r:id="rId95"/>
    <p:sldId id="303" r:id="rId96"/>
    <p:sldId id="304" r:id="rId97"/>
    <p:sldId id="305" r:id="rId98"/>
    <p:sldId id="306" r:id="rId99"/>
    <p:sldId id="307" r:id="rId100"/>
    <p:sldId id="308" r:id="rId101"/>
    <p:sldId id="309" r:id="rId102"/>
    <p:sldId id="310" r:id="rId103"/>
    <p:sldId id="311" r:id="rId104"/>
    <p:sldId id="312" r:id="rId105"/>
    <p:sldId id="313" r:id="rId106"/>
    <p:sldId id="314" r:id="rId107"/>
    <p:sldId id="315" r:id="rId108"/>
    <p:sldId id="316" r:id="rId109"/>
    <p:sldId id="317" r:id="rId110"/>
    <p:sldId id="318" r:id="rId111"/>
    <p:sldId id="319" r:id="rId112"/>
    <p:sldId id="320" r:id="rId113"/>
    <p:sldId id="321" r:id="rId114"/>
    <p:sldId id="322" r:id="rId115"/>
    <p:sldId id="323" r:id="rId116"/>
    <p:sldId id="324" r:id="rId117"/>
    <p:sldId id="325" r:id="rId118"/>
    <p:sldId id="326" r:id="rId119"/>
    <p:sldId id="327" r:id="rId120"/>
    <p:sldId id="328" r:id="rId121"/>
    <p:sldId id="329" r:id="rId122"/>
    <p:sldId id="330" r:id="rId123"/>
    <p:sldId id="331" r:id="rId124"/>
    <p:sldId id="332" r:id="rId125"/>
    <p:sldId id="333" r:id="rId126"/>
    <p:sldId id="334" r:id="rId127"/>
    <p:sldId id="335" r:id="rId128"/>
    <p:sldId id="336" r:id="rId129"/>
  </p:sldIdLst>
  <p:sldSz cx="9144000" cy="6858000" type="screen4x3"/>
  <p:notesSz cx="7010400" cy="92964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0.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 Target="slides/slide16.xml"/><Relationship Id="rId84" Type="http://schemas.openxmlformats.org/officeDocument/2006/relationships/slide" Target="slides/slide37.xml"/><Relationship Id="rId16" Type="http://schemas.openxmlformats.org/officeDocument/2006/relationships/slideMaster" Target="slideMasters/slideMaster16.xml"/><Relationship Id="rId107" Type="http://schemas.openxmlformats.org/officeDocument/2006/relationships/slide" Target="slides/slide60.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6.xml"/><Relationship Id="rId58" Type="http://schemas.openxmlformats.org/officeDocument/2006/relationships/slide" Target="slides/slide11.xml"/><Relationship Id="rId74" Type="http://schemas.openxmlformats.org/officeDocument/2006/relationships/slide" Target="slides/slide27.xml"/><Relationship Id="rId79" Type="http://schemas.openxmlformats.org/officeDocument/2006/relationships/slide" Target="slides/slide32.xml"/><Relationship Id="rId102" Type="http://schemas.openxmlformats.org/officeDocument/2006/relationships/slide" Target="slides/slide55.xml"/><Relationship Id="rId123" Type="http://schemas.openxmlformats.org/officeDocument/2006/relationships/slide" Target="slides/slide76.xml"/><Relationship Id="rId128" Type="http://schemas.openxmlformats.org/officeDocument/2006/relationships/slide" Target="slides/slide81.xml"/><Relationship Id="rId5" Type="http://schemas.openxmlformats.org/officeDocument/2006/relationships/slideMaster" Target="slideMasters/slideMaster5.xml"/><Relationship Id="rId90" Type="http://schemas.openxmlformats.org/officeDocument/2006/relationships/slide" Target="slides/slide43.xml"/><Relationship Id="rId95" Type="http://schemas.openxmlformats.org/officeDocument/2006/relationships/slide" Target="slides/slide48.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 Target="slides/slide1.xml"/><Relationship Id="rId64" Type="http://schemas.openxmlformats.org/officeDocument/2006/relationships/slide" Target="slides/slide17.xml"/><Relationship Id="rId69" Type="http://schemas.openxmlformats.org/officeDocument/2006/relationships/slide" Target="slides/slide22.xml"/><Relationship Id="rId113" Type="http://schemas.openxmlformats.org/officeDocument/2006/relationships/slide" Target="slides/slide66.xml"/><Relationship Id="rId118" Type="http://schemas.openxmlformats.org/officeDocument/2006/relationships/slide" Target="slides/slide71.xml"/><Relationship Id="rId134" Type="http://schemas.openxmlformats.org/officeDocument/2006/relationships/tableStyles" Target="tableStyles.xml"/><Relationship Id="rId80" Type="http://schemas.openxmlformats.org/officeDocument/2006/relationships/slide" Target="slides/slide33.xml"/><Relationship Id="rId85" Type="http://schemas.openxmlformats.org/officeDocument/2006/relationships/slide" Target="slides/slide3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2.xml"/><Relationship Id="rId103" Type="http://schemas.openxmlformats.org/officeDocument/2006/relationships/slide" Target="slides/slide56.xml"/><Relationship Id="rId108" Type="http://schemas.openxmlformats.org/officeDocument/2006/relationships/slide" Target="slides/slide61.xml"/><Relationship Id="rId124" Type="http://schemas.openxmlformats.org/officeDocument/2006/relationships/slide" Target="slides/slide77.xml"/><Relationship Id="rId129" Type="http://schemas.openxmlformats.org/officeDocument/2006/relationships/slide" Target="slides/slide82.xml"/><Relationship Id="rId54" Type="http://schemas.openxmlformats.org/officeDocument/2006/relationships/slide" Target="slides/slide7.xml"/><Relationship Id="rId70" Type="http://schemas.openxmlformats.org/officeDocument/2006/relationships/slide" Target="slides/slide23.xml"/><Relationship Id="rId75" Type="http://schemas.openxmlformats.org/officeDocument/2006/relationships/slide" Target="slides/slide28.xml"/><Relationship Id="rId91" Type="http://schemas.openxmlformats.org/officeDocument/2006/relationships/slide" Target="slides/slide44.xml"/><Relationship Id="rId96"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2.xml"/><Relationship Id="rId114" Type="http://schemas.openxmlformats.org/officeDocument/2006/relationships/slide" Target="slides/slide67.xml"/><Relationship Id="rId119" Type="http://schemas.openxmlformats.org/officeDocument/2006/relationships/slide" Target="slides/slide72.xml"/><Relationship Id="rId44" Type="http://schemas.openxmlformats.org/officeDocument/2006/relationships/slideMaster" Target="slideMasters/slideMaster44.xml"/><Relationship Id="rId60" Type="http://schemas.openxmlformats.org/officeDocument/2006/relationships/slide" Target="slides/slide13.xml"/><Relationship Id="rId65" Type="http://schemas.openxmlformats.org/officeDocument/2006/relationships/slide" Target="slides/slide18.xml"/><Relationship Id="rId81" Type="http://schemas.openxmlformats.org/officeDocument/2006/relationships/slide" Target="slides/slide34.xml"/><Relationship Id="rId86" Type="http://schemas.openxmlformats.org/officeDocument/2006/relationships/slide" Target="slides/slide39.xml"/><Relationship Id="rId130" Type="http://schemas.openxmlformats.org/officeDocument/2006/relationships/notesMaster" Target="notesMasters/notesMaster1.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2.xml"/><Relationship Id="rId34" Type="http://schemas.openxmlformats.org/officeDocument/2006/relationships/slideMaster" Target="slideMasters/slideMaster34.xml"/><Relationship Id="rId50" Type="http://schemas.openxmlformats.org/officeDocument/2006/relationships/slide" Target="slides/slide3.xml"/><Relationship Id="rId55" Type="http://schemas.openxmlformats.org/officeDocument/2006/relationships/slide" Target="slides/slide8.xml"/><Relationship Id="rId76" Type="http://schemas.openxmlformats.org/officeDocument/2006/relationships/slide" Target="slides/slide29.xml"/><Relationship Id="rId97" Type="http://schemas.openxmlformats.org/officeDocument/2006/relationships/slide" Target="slides/slide50.xml"/><Relationship Id="rId104" Type="http://schemas.openxmlformats.org/officeDocument/2006/relationships/slide" Target="slides/slide57.xml"/><Relationship Id="rId120" Type="http://schemas.openxmlformats.org/officeDocument/2006/relationships/slide" Target="slides/slide73.xml"/><Relationship Id="rId125" Type="http://schemas.openxmlformats.org/officeDocument/2006/relationships/slide" Target="slides/slide78.xml"/><Relationship Id="rId7" Type="http://schemas.openxmlformats.org/officeDocument/2006/relationships/slideMaster" Target="slideMasters/slideMaster7.xml"/><Relationship Id="rId71" Type="http://schemas.openxmlformats.org/officeDocument/2006/relationships/slide" Target="slides/slide24.xml"/><Relationship Id="rId92" Type="http://schemas.openxmlformats.org/officeDocument/2006/relationships/slide" Target="slides/slide45.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9.xml"/><Relationship Id="rId87" Type="http://schemas.openxmlformats.org/officeDocument/2006/relationships/slide" Target="slides/slide40.xml"/><Relationship Id="rId110" Type="http://schemas.openxmlformats.org/officeDocument/2006/relationships/slide" Target="slides/slide63.xml"/><Relationship Id="rId115" Type="http://schemas.openxmlformats.org/officeDocument/2006/relationships/slide" Target="slides/slide68.xml"/><Relationship Id="rId131" Type="http://schemas.openxmlformats.org/officeDocument/2006/relationships/presProps" Target="presProps.xml"/><Relationship Id="rId61" Type="http://schemas.openxmlformats.org/officeDocument/2006/relationships/slide" Target="slides/slide14.xml"/><Relationship Id="rId82" Type="http://schemas.openxmlformats.org/officeDocument/2006/relationships/slide" Target="slides/slide3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9.xml"/><Relationship Id="rId77" Type="http://schemas.openxmlformats.org/officeDocument/2006/relationships/slide" Target="slides/slide30.xml"/><Relationship Id="rId100" Type="http://schemas.openxmlformats.org/officeDocument/2006/relationships/slide" Target="slides/slide53.xml"/><Relationship Id="rId105" Type="http://schemas.openxmlformats.org/officeDocument/2006/relationships/slide" Target="slides/slide58.xml"/><Relationship Id="rId126" Type="http://schemas.openxmlformats.org/officeDocument/2006/relationships/slide" Target="slides/slide79.xml"/><Relationship Id="rId8" Type="http://schemas.openxmlformats.org/officeDocument/2006/relationships/slideMaster" Target="slideMasters/slideMaster8.xml"/><Relationship Id="rId51" Type="http://schemas.openxmlformats.org/officeDocument/2006/relationships/slide" Target="slides/slide4.xml"/><Relationship Id="rId72" Type="http://schemas.openxmlformats.org/officeDocument/2006/relationships/slide" Target="slides/slide25.xml"/><Relationship Id="rId93" Type="http://schemas.openxmlformats.org/officeDocument/2006/relationships/slide" Target="slides/slide46.xml"/><Relationship Id="rId98" Type="http://schemas.openxmlformats.org/officeDocument/2006/relationships/slide" Target="slides/slide51.xml"/><Relationship Id="rId121" Type="http://schemas.openxmlformats.org/officeDocument/2006/relationships/slide" Target="slides/slide74.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20.xml"/><Relationship Id="rId116" Type="http://schemas.openxmlformats.org/officeDocument/2006/relationships/slide" Target="slides/slide69.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5.xml"/><Relationship Id="rId83" Type="http://schemas.openxmlformats.org/officeDocument/2006/relationships/slide" Target="slides/slide36.xml"/><Relationship Id="rId88" Type="http://schemas.openxmlformats.org/officeDocument/2006/relationships/slide" Target="slides/slide41.xml"/><Relationship Id="rId111" Type="http://schemas.openxmlformats.org/officeDocument/2006/relationships/slide" Target="slides/slide64.xml"/><Relationship Id="rId132"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0.xml"/><Relationship Id="rId106" Type="http://schemas.openxmlformats.org/officeDocument/2006/relationships/slide" Target="slides/slide59.xml"/><Relationship Id="rId127" Type="http://schemas.openxmlformats.org/officeDocument/2006/relationships/slide" Target="slides/slide80.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5.xml"/><Relationship Id="rId73" Type="http://schemas.openxmlformats.org/officeDocument/2006/relationships/slide" Target="slides/slide26.xml"/><Relationship Id="rId78" Type="http://schemas.openxmlformats.org/officeDocument/2006/relationships/slide" Target="slides/slide31.xml"/><Relationship Id="rId94" Type="http://schemas.openxmlformats.org/officeDocument/2006/relationships/slide" Target="slides/slide47.xml"/><Relationship Id="rId99" Type="http://schemas.openxmlformats.org/officeDocument/2006/relationships/slide" Target="slides/slide52.xml"/><Relationship Id="rId101" Type="http://schemas.openxmlformats.org/officeDocument/2006/relationships/slide" Target="slides/slide54.xml"/><Relationship Id="rId122" Type="http://schemas.openxmlformats.org/officeDocument/2006/relationships/slide" Target="slides/slide75.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 Target="slides/slide21.xml"/><Relationship Id="rId89" Type="http://schemas.openxmlformats.org/officeDocument/2006/relationships/slide" Target="slides/slide42.xml"/><Relationship Id="rId112" Type="http://schemas.openxmlformats.org/officeDocument/2006/relationships/slide" Target="slides/slide65.xml"/><Relationship Id="rId133" Type="http://schemas.openxmlformats.org/officeDocument/2006/relationships/theme" Target="theme/theme1.xml"/></Relationships>
</file>

<file path=ppt/diagrams/_rels/data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A0F30A-4B47-4D1F-95E7-854EBD1ED1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8E2A2CEC-933A-4C41-AD6A-7FB2E31935D3}">
      <dgm:prSet custT="1"/>
      <dgm:spPr>
        <a:solidFill>
          <a:schemeClr val="accent1">
            <a:lumMod val="20000"/>
            <a:lumOff val="80000"/>
          </a:schemeClr>
        </a:solidFill>
      </dgm:spPr>
      <dgm:t>
        <a:bodyPr/>
        <a:lstStyle/>
        <a:p>
          <a:pPr rtl="0"/>
          <a:r>
            <a:rPr lang="de-DE" sz="1600" i="1" dirty="0">
              <a:solidFill>
                <a:schemeClr val="tx1"/>
              </a:solidFill>
              <a:latin typeface="+mn-lt"/>
              <a:cs typeface="Arial" panose="020B0604020202020204" pitchFamily="34" charset="0"/>
            </a:rPr>
            <a:t>eigenständiger </a:t>
          </a:r>
          <a:r>
            <a:rPr lang="de-DE" sz="1600" dirty="0">
              <a:solidFill>
                <a:schemeClr val="tx1"/>
              </a:solidFill>
              <a:latin typeface="+mn-lt"/>
              <a:cs typeface="Arial" panose="020B0604020202020204" pitchFamily="34" charset="0"/>
            </a:rPr>
            <a:t>Kurs im jeweiligen Fach</a:t>
          </a:r>
          <a:endParaRPr lang="de-DE" sz="1600" i="1" dirty="0">
            <a:solidFill>
              <a:schemeClr val="tx1"/>
            </a:solidFill>
            <a:latin typeface="+mn-lt"/>
          </a:endParaRPr>
        </a:p>
      </dgm:t>
    </dgm:pt>
    <dgm:pt modelId="{13B44508-F3A4-4F49-854D-69CF857D819F}" type="parTrans" cxnId="{2FE48103-5D53-4DA2-AD88-2727ED52E6A8}">
      <dgm:prSet/>
      <dgm:spPr/>
      <dgm:t>
        <a:bodyPr/>
        <a:lstStyle/>
        <a:p>
          <a:endParaRPr lang="de-DE"/>
        </a:p>
      </dgm:t>
    </dgm:pt>
    <dgm:pt modelId="{FC3B5101-C669-4CDF-A4D0-6A2709D669C8}" type="sibTrans" cxnId="{2FE48103-5D53-4DA2-AD88-2727ED52E6A8}">
      <dgm:prSet/>
      <dgm:spPr/>
      <dgm:t>
        <a:bodyPr/>
        <a:lstStyle/>
        <a:p>
          <a:endParaRPr lang="de-DE"/>
        </a:p>
      </dgm:t>
    </dgm:pt>
    <dgm:pt modelId="{B0A54A96-3CA1-4E7A-98EF-F4D6A46DA867}">
      <dgm:prSet custT="1"/>
      <dgm:spPr>
        <a:solidFill>
          <a:schemeClr val="accent1">
            <a:lumMod val="20000"/>
            <a:lumOff val="80000"/>
          </a:schemeClr>
        </a:solidFill>
      </dgm:spPr>
      <dgm:t>
        <a:bodyPr/>
        <a:lstStyle/>
        <a:p>
          <a:pPr rtl="0"/>
          <a:r>
            <a:rPr lang="de-DE" sz="1600" i="1" dirty="0">
              <a:solidFill>
                <a:schemeClr val="tx1"/>
              </a:solidFill>
              <a:latin typeface="+mn-lt"/>
              <a:cs typeface="Arial" panose="020B0604020202020204" pitchFamily="34" charset="0"/>
            </a:rPr>
            <a:t>erhöhtes</a:t>
          </a:r>
          <a:r>
            <a:rPr lang="de-DE" sz="1600" dirty="0">
              <a:solidFill>
                <a:schemeClr val="tx1"/>
              </a:solidFill>
              <a:latin typeface="+mn-lt"/>
              <a:cs typeface="Arial" panose="020B0604020202020204" pitchFamily="34" charset="0"/>
            </a:rPr>
            <a:t> Anforderungsniveau (</a:t>
          </a:r>
          <a:r>
            <a:rPr lang="de-DE" sz="1600" dirty="0" err="1">
              <a:solidFill>
                <a:schemeClr val="tx1"/>
              </a:solidFill>
              <a:latin typeface="+mn-lt"/>
              <a:cs typeface="Arial" panose="020B0604020202020204" pitchFamily="34" charset="0"/>
            </a:rPr>
            <a:t>eA</a:t>
          </a:r>
          <a:r>
            <a:rPr lang="de-DE" sz="1600" dirty="0">
              <a:solidFill>
                <a:schemeClr val="tx1"/>
              </a:solidFill>
              <a:latin typeface="+mn-lt"/>
              <a:cs typeface="Arial" panose="020B0604020202020204" pitchFamily="34" charset="0"/>
            </a:rPr>
            <a:t>)</a:t>
          </a:r>
          <a:endParaRPr lang="de-DE" sz="1600" i="1" dirty="0">
            <a:solidFill>
              <a:schemeClr val="tx1"/>
            </a:solidFill>
            <a:latin typeface="+mn-lt"/>
          </a:endParaRPr>
        </a:p>
      </dgm:t>
    </dgm:pt>
    <dgm:pt modelId="{C4470895-CD59-4F3D-8D18-BA6032048BD4}" type="parTrans" cxnId="{A9530BF9-E7C8-40AE-B0A6-1768940903A3}">
      <dgm:prSet/>
      <dgm:spPr/>
      <dgm:t>
        <a:bodyPr/>
        <a:lstStyle/>
        <a:p>
          <a:endParaRPr lang="de-DE"/>
        </a:p>
      </dgm:t>
    </dgm:pt>
    <dgm:pt modelId="{77D256D9-1B78-4944-AD46-B08DEF2C6E2C}" type="sibTrans" cxnId="{A9530BF9-E7C8-40AE-B0A6-1768940903A3}">
      <dgm:prSet/>
      <dgm:spPr/>
      <dgm:t>
        <a:bodyPr/>
        <a:lstStyle/>
        <a:p>
          <a:endParaRPr lang="de-DE"/>
        </a:p>
      </dgm:t>
    </dgm:pt>
    <dgm:pt modelId="{B8BF5D5B-C8E4-4B51-8C5E-441218DE6F27}">
      <dgm:prSet custT="1"/>
      <dgm:spPr>
        <a:solidFill>
          <a:schemeClr val="accent1">
            <a:lumMod val="20000"/>
            <a:lumOff val="80000"/>
          </a:schemeClr>
        </a:solidFill>
      </dgm:spPr>
      <dgm:t>
        <a:bodyPr/>
        <a:lstStyle/>
        <a:p>
          <a:pPr rtl="0"/>
          <a:r>
            <a:rPr lang="de-DE" sz="1600" i="1" dirty="0">
              <a:solidFill>
                <a:schemeClr val="tx1"/>
              </a:solidFill>
              <a:latin typeface="+mn-lt"/>
              <a:cs typeface="Arial" panose="020B0604020202020204" pitchFamily="34" charset="0"/>
            </a:rPr>
            <a:t>verpflichtendes</a:t>
          </a:r>
          <a:r>
            <a:rPr lang="de-DE" sz="1600" dirty="0">
              <a:solidFill>
                <a:schemeClr val="tx1"/>
              </a:solidFill>
              <a:latin typeface="+mn-lt"/>
              <a:cs typeface="Arial" panose="020B0604020202020204" pitchFamily="34" charset="0"/>
            </a:rPr>
            <a:t> Abiturprüfungsfach</a:t>
          </a:r>
          <a:endParaRPr lang="de-DE" sz="1600" dirty="0">
            <a:solidFill>
              <a:schemeClr val="tx1"/>
            </a:solidFill>
            <a:latin typeface="+mn-lt"/>
          </a:endParaRPr>
        </a:p>
      </dgm:t>
    </dgm:pt>
    <dgm:pt modelId="{9A5D133F-219C-47FB-95CF-73579648A814}" type="parTrans" cxnId="{237F98FE-6E7B-443C-B053-68D361F2D5F2}">
      <dgm:prSet/>
      <dgm:spPr/>
      <dgm:t>
        <a:bodyPr/>
        <a:lstStyle/>
        <a:p>
          <a:endParaRPr lang="de-DE"/>
        </a:p>
      </dgm:t>
    </dgm:pt>
    <dgm:pt modelId="{21A79C69-6E22-4FA8-AA84-3E6B99B2752F}" type="sibTrans" cxnId="{237F98FE-6E7B-443C-B053-68D361F2D5F2}">
      <dgm:prSet/>
      <dgm:spPr/>
      <dgm:t>
        <a:bodyPr/>
        <a:lstStyle/>
        <a:p>
          <a:endParaRPr lang="de-DE"/>
        </a:p>
      </dgm:t>
    </dgm:pt>
    <dgm:pt modelId="{A8303AA1-C32F-4222-AF0F-59AD9A3799B1}">
      <dgm:prSet custT="1"/>
      <dgm:spPr>
        <a:solidFill>
          <a:schemeClr val="accent1">
            <a:lumMod val="20000"/>
            <a:lumOff val="80000"/>
          </a:schemeClr>
        </a:solidFill>
      </dgm:spPr>
      <dgm:t>
        <a:bodyPr/>
        <a:lstStyle/>
        <a:p>
          <a:pPr rtl="0"/>
          <a:r>
            <a:rPr lang="de-DE" sz="1600" i="1" dirty="0">
              <a:solidFill>
                <a:schemeClr val="tx1"/>
              </a:solidFill>
              <a:latin typeface="+mn-lt"/>
              <a:cs typeface="Arial" panose="020B0604020202020204" pitchFamily="34" charset="0"/>
            </a:rPr>
            <a:t>zwei</a:t>
          </a:r>
          <a:r>
            <a:rPr lang="de-DE" sz="1600" dirty="0">
              <a:solidFill>
                <a:schemeClr val="tx1"/>
              </a:solidFill>
              <a:latin typeface="+mn-lt"/>
              <a:cs typeface="Arial" panose="020B0604020202020204" pitchFamily="34" charset="0"/>
            </a:rPr>
            <a:t> Wochenstunden </a:t>
          </a:r>
          <a:r>
            <a:rPr lang="de-DE" sz="1600" i="1" dirty="0">
              <a:solidFill>
                <a:schemeClr val="tx1"/>
              </a:solidFill>
              <a:latin typeface="+mn-lt"/>
              <a:cs typeface="Arial" panose="020B0604020202020204" pitchFamily="34" charset="0"/>
            </a:rPr>
            <a:t>mehr</a:t>
          </a:r>
          <a:r>
            <a:rPr lang="de-DE" sz="1600" dirty="0">
              <a:solidFill>
                <a:schemeClr val="tx1"/>
              </a:solidFill>
              <a:latin typeface="+mn-lt"/>
              <a:cs typeface="Arial" panose="020B0604020202020204" pitchFamily="34" charset="0"/>
            </a:rPr>
            <a:t> als Fach auf grundlegendem Anforderungsniveau (</a:t>
          </a:r>
          <a:r>
            <a:rPr lang="de-DE" sz="1600" dirty="0" err="1">
              <a:solidFill>
                <a:schemeClr val="tx1"/>
              </a:solidFill>
              <a:latin typeface="+mn-lt"/>
              <a:cs typeface="Arial" panose="020B0604020202020204" pitchFamily="34" charset="0"/>
            </a:rPr>
            <a:t>gA</a:t>
          </a:r>
          <a:r>
            <a:rPr lang="de-DE" sz="1600" dirty="0">
              <a:solidFill>
                <a:schemeClr val="tx1"/>
              </a:solidFill>
              <a:latin typeface="+mn-lt"/>
              <a:cs typeface="Arial" panose="020B0604020202020204" pitchFamily="34" charset="0"/>
            </a:rPr>
            <a:t>)</a:t>
          </a:r>
          <a:endParaRPr lang="de-DE" sz="1600" dirty="0">
            <a:solidFill>
              <a:schemeClr val="tx1"/>
            </a:solidFill>
            <a:latin typeface="+mn-lt"/>
          </a:endParaRPr>
        </a:p>
      </dgm:t>
    </dgm:pt>
    <dgm:pt modelId="{7DE11A80-E539-4209-87C4-41DB3D4F731E}" type="parTrans" cxnId="{8B4DAC15-6B49-40F1-B2C2-B98711D48C95}">
      <dgm:prSet/>
      <dgm:spPr/>
      <dgm:t>
        <a:bodyPr/>
        <a:lstStyle/>
        <a:p>
          <a:endParaRPr lang="de-DE"/>
        </a:p>
      </dgm:t>
    </dgm:pt>
    <dgm:pt modelId="{01D3A349-68CE-4100-A958-325577089968}" type="sibTrans" cxnId="{8B4DAC15-6B49-40F1-B2C2-B98711D48C95}">
      <dgm:prSet/>
      <dgm:spPr/>
      <dgm:t>
        <a:bodyPr/>
        <a:lstStyle/>
        <a:p>
          <a:endParaRPr lang="de-DE"/>
        </a:p>
      </dgm:t>
    </dgm:pt>
    <dgm:pt modelId="{BAFA3A00-90EC-4EEC-B6BE-70C278801C2B}">
      <dgm:prSet custT="1"/>
      <dgm:spPr>
        <a:solidFill>
          <a:schemeClr val="accent1">
            <a:lumMod val="20000"/>
            <a:lumOff val="80000"/>
          </a:schemeClr>
        </a:solidFill>
      </dgm:spPr>
      <dgm:t>
        <a:bodyPr/>
        <a:lstStyle/>
        <a:p>
          <a:pPr rtl="0"/>
          <a:r>
            <a:rPr lang="de-DE" sz="1600" dirty="0">
              <a:solidFill>
                <a:schemeClr val="tx1"/>
              </a:solidFill>
              <a:latin typeface="+mn-lt"/>
              <a:cs typeface="Arial" panose="020B0604020202020204" pitchFamily="34" charset="0"/>
            </a:rPr>
            <a:t>Belegung in allen </a:t>
          </a:r>
          <a:r>
            <a:rPr lang="de-DE" sz="1600" i="1" dirty="0">
              <a:solidFill>
                <a:schemeClr val="tx1"/>
              </a:solidFill>
              <a:latin typeface="+mn-lt"/>
              <a:cs typeface="Arial" panose="020B0604020202020204" pitchFamily="34" charset="0"/>
            </a:rPr>
            <a:t>vier Kurshalbjahren </a:t>
          </a:r>
          <a:r>
            <a:rPr lang="de-DE" sz="1600" i="0" dirty="0">
              <a:solidFill>
                <a:schemeClr val="tx1"/>
              </a:solidFill>
              <a:latin typeface="+mn-lt"/>
              <a:cs typeface="Arial" panose="020B0604020202020204" pitchFamily="34" charset="0"/>
            </a:rPr>
            <a:t>(12/1-13/2)</a:t>
          </a:r>
          <a:endParaRPr lang="de-DE" sz="1600" i="0" dirty="0">
            <a:solidFill>
              <a:schemeClr val="tx1"/>
            </a:solidFill>
            <a:latin typeface="+mn-lt"/>
          </a:endParaRPr>
        </a:p>
      </dgm:t>
    </dgm:pt>
    <dgm:pt modelId="{D05BE3E3-C4EC-42EC-A180-0152AF157025}" type="parTrans" cxnId="{E2822BEE-4474-4A1E-82EE-4A316CA53A92}">
      <dgm:prSet/>
      <dgm:spPr/>
      <dgm:t>
        <a:bodyPr/>
        <a:lstStyle/>
        <a:p>
          <a:endParaRPr lang="de-DE"/>
        </a:p>
      </dgm:t>
    </dgm:pt>
    <dgm:pt modelId="{01EFCAC8-EFE6-4B24-90BD-B5E5363E7590}" type="sibTrans" cxnId="{E2822BEE-4474-4A1E-82EE-4A316CA53A92}">
      <dgm:prSet/>
      <dgm:spPr/>
      <dgm:t>
        <a:bodyPr/>
        <a:lstStyle/>
        <a:p>
          <a:endParaRPr lang="de-DE"/>
        </a:p>
      </dgm:t>
    </dgm:pt>
    <dgm:pt modelId="{D8DADE2D-267A-45B9-9DF8-299001425DBD}">
      <dgm:prSet custT="1"/>
      <dgm:spPr>
        <a:solidFill>
          <a:schemeClr val="accent1">
            <a:lumMod val="20000"/>
            <a:lumOff val="80000"/>
          </a:schemeClr>
        </a:solidFill>
      </dgm:spPr>
      <dgm:t>
        <a:bodyPr/>
        <a:lstStyle/>
        <a:p>
          <a:pPr rtl="0"/>
          <a:r>
            <a:rPr lang="de-DE" sz="1600" i="0" dirty="0">
              <a:solidFill>
                <a:schemeClr val="tx1"/>
              </a:solidFill>
              <a:latin typeface="+mn-lt"/>
            </a:rPr>
            <a:t>vier- </a:t>
          </a:r>
          <a:r>
            <a:rPr lang="de-DE" sz="1600" i="1" dirty="0">
              <a:solidFill>
                <a:schemeClr val="tx1"/>
              </a:solidFill>
              <a:latin typeface="+mn-lt"/>
            </a:rPr>
            <a:t>oder </a:t>
          </a:r>
          <a:r>
            <a:rPr lang="de-DE" sz="1600" i="0" dirty="0">
              <a:solidFill>
                <a:schemeClr val="tx1"/>
              </a:solidFill>
              <a:latin typeface="+mn-lt"/>
            </a:rPr>
            <a:t>fünfstündig</a:t>
          </a:r>
        </a:p>
      </dgm:t>
    </dgm:pt>
    <dgm:pt modelId="{7EB0399E-4B52-40F8-8A66-2996D5EA228E}" type="sibTrans" cxnId="{14D5D4CD-4AFA-44DE-A14A-AA96C39985AC}">
      <dgm:prSet/>
      <dgm:spPr/>
      <dgm:t>
        <a:bodyPr/>
        <a:lstStyle/>
        <a:p>
          <a:endParaRPr lang="de-DE"/>
        </a:p>
      </dgm:t>
    </dgm:pt>
    <dgm:pt modelId="{4F9BF8FC-E15A-4B6B-A538-8A25B27C151E}" type="parTrans" cxnId="{14D5D4CD-4AFA-44DE-A14A-AA96C39985AC}">
      <dgm:prSet/>
      <dgm:spPr/>
      <dgm:t>
        <a:bodyPr/>
        <a:lstStyle/>
        <a:p>
          <a:endParaRPr lang="de-DE"/>
        </a:p>
      </dgm:t>
    </dgm:pt>
    <dgm:pt modelId="{3DB49997-1491-4897-BD2E-4800DC9A7A6C}" type="pres">
      <dgm:prSet presAssocID="{E8A0F30A-4B47-4D1F-95E7-854EBD1ED1C2}" presName="diagram" presStyleCnt="0">
        <dgm:presLayoutVars>
          <dgm:dir/>
          <dgm:resizeHandles val="exact"/>
        </dgm:presLayoutVars>
      </dgm:prSet>
      <dgm:spPr/>
    </dgm:pt>
    <dgm:pt modelId="{5C350E02-3B8A-4F0A-90D0-36457C63BB95}" type="pres">
      <dgm:prSet presAssocID="{8E2A2CEC-933A-4C41-AD6A-7FB2E31935D3}" presName="node" presStyleLbl="node1" presStyleIdx="0" presStyleCnt="6">
        <dgm:presLayoutVars>
          <dgm:bulletEnabled val="1"/>
        </dgm:presLayoutVars>
      </dgm:prSet>
      <dgm:spPr/>
    </dgm:pt>
    <dgm:pt modelId="{69F344BD-4350-44BE-B2EE-26F6993B8637}" type="pres">
      <dgm:prSet presAssocID="{FC3B5101-C669-4CDF-A4D0-6A2709D669C8}" presName="sibTrans" presStyleCnt="0"/>
      <dgm:spPr/>
    </dgm:pt>
    <dgm:pt modelId="{506D4FF2-A862-4117-A989-E9E4C5ECD768}" type="pres">
      <dgm:prSet presAssocID="{B0A54A96-3CA1-4E7A-98EF-F4D6A46DA867}" presName="node" presStyleLbl="node1" presStyleIdx="1" presStyleCnt="6">
        <dgm:presLayoutVars>
          <dgm:bulletEnabled val="1"/>
        </dgm:presLayoutVars>
      </dgm:prSet>
      <dgm:spPr/>
    </dgm:pt>
    <dgm:pt modelId="{4A09C796-2937-427D-A1BA-FF2D62238015}" type="pres">
      <dgm:prSet presAssocID="{77D256D9-1B78-4944-AD46-B08DEF2C6E2C}" presName="sibTrans" presStyleCnt="0"/>
      <dgm:spPr/>
    </dgm:pt>
    <dgm:pt modelId="{11F3B5FA-682D-4943-9B6D-A029BB0F5631}" type="pres">
      <dgm:prSet presAssocID="{BAFA3A00-90EC-4EEC-B6BE-70C278801C2B}" presName="node" presStyleLbl="node1" presStyleIdx="2" presStyleCnt="6">
        <dgm:presLayoutVars>
          <dgm:bulletEnabled val="1"/>
        </dgm:presLayoutVars>
      </dgm:prSet>
      <dgm:spPr/>
    </dgm:pt>
    <dgm:pt modelId="{5EB4DC81-82BC-40D5-9E1F-5724B2953828}" type="pres">
      <dgm:prSet presAssocID="{01EFCAC8-EFE6-4B24-90BD-B5E5363E7590}" presName="sibTrans" presStyleCnt="0"/>
      <dgm:spPr/>
    </dgm:pt>
    <dgm:pt modelId="{BFA455D6-93A5-42A0-9415-79666DF7FE2E}" type="pres">
      <dgm:prSet presAssocID="{B8BF5D5B-C8E4-4B51-8C5E-441218DE6F27}" presName="node" presStyleLbl="node1" presStyleIdx="3" presStyleCnt="6">
        <dgm:presLayoutVars>
          <dgm:bulletEnabled val="1"/>
        </dgm:presLayoutVars>
      </dgm:prSet>
      <dgm:spPr/>
    </dgm:pt>
    <dgm:pt modelId="{7478A13E-2335-46D5-97F6-61050D3286BE}" type="pres">
      <dgm:prSet presAssocID="{21A79C69-6E22-4FA8-AA84-3E6B99B2752F}" presName="sibTrans" presStyleCnt="0"/>
      <dgm:spPr/>
    </dgm:pt>
    <dgm:pt modelId="{FFD0B019-0CA9-40A6-B783-B2AF6BCBF742}" type="pres">
      <dgm:prSet presAssocID="{A8303AA1-C32F-4222-AF0F-59AD9A3799B1}" presName="node" presStyleLbl="node1" presStyleIdx="4" presStyleCnt="6">
        <dgm:presLayoutVars>
          <dgm:bulletEnabled val="1"/>
        </dgm:presLayoutVars>
      </dgm:prSet>
      <dgm:spPr/>
    </dgm:pt>
    <dgm:pt modelId="{24AB0337-6B11-465C-BC9C-B0500DC16D98}" type="pres">
      <dgm:prSet presAssocID="{01D3A349-68CE-4100-A958-325577089968}" presName="sibTrans" presStyleCnt="0"/>
      <dgm:spPr/>
    </dgm:pt>
    <dgm:pt modelId="{96FF0F95-7975-4F81-A68B-F31A1146E255}" type="pres">
      <dgm:prSet presAssocID="{D8DADE2D-267A-45B9-9DF8-299001425DBD}" presName="node" presStyleLbl="node1" presStyleIdx="5" presStyleCnt="6">
        <dgm:presLayoutVars>
          <dgm:bulletEnabled val="1"/>
        </dgm:presLayoutVars>
      </dgm:prSet>
      <dgm:spPr/>
    </dgm:pt>
  </dgm:ptLst>
  <dgm:cxnLst>
    <dgm:cxn modelId="{2FE48103-5D53-4DA2-AD88-2727ED52E6A8}" srcId="{E8A0F30A-4B47-4D1F-95E7-854EBD1ED1C2}" destId="{8E2A2CEC-933A-4C41-AD6A-7FB2E31935D3}" srcOrd="0" destOrd="0" parTransId="{13B44508-F3A4-4F49-854D-69CF857D819F}" sibTransId="{FC3B5101-C669-4CDF-A4D0-6A2709D669C8}"/>
    <dgm:cxn modelId="{8B4DAC15-6B49-40F1-B2C2-B98711D48C95}" srcId="{E8A0F30A-4B47-4D1F-95E7-854EBD1ED1C2}" destId="{A8303AA1-C32F-4222-AF0F-59AD9A3799B1}" srcOrd="4" destOrd="0" parTransId="{7DE11A80-E539-4209-87C4-41DB3D4F731E}" sibTransId="{01D3A349-68CE-4100-A958-325577089968}"/>
    <dgm:cxn modelId="{2091A820-C6CA-428B-9EA1-277DD3D31137}" type="presOf" srcId="{A8303AA1-C32F-4222-AF0F-59AD9A3799B1}" destId="{FFD0B019-0CA9-40A6-B783-B2AF6BCBF742}" srcOrd="0" destOrd="0" presId="urn:microsoft.com/office/officeart/2005/8/layout/default"/>
    <dgm:cxn modelId="{E278EB7A-504B-4F9D-A603-6281E4A32393}" type="presOf" srcId="{E8A0F30A-4B47-4D1F-95E7-854EBD1ED1C2}" destId="{3DB49997-1491-4897-BD2E-4800DC9A7A6C}" srcOrd="0" destOrd="0" presId="urn:microsoft.com/office/officeart/2005/8/layout/default"/>
    <dgm:cxn modelId="{ED9C99A0-D5D6-4982-B618-78B246665D05}" type="presOf" srcId="{B8BF5D5B-C8E4-4B51-8C5E-441218DE6F27}" destId="{BFA455D6-93A5-42A0-9415-79666DF7FE2E}" srcOrd="0" destOrd="0" presId="urn:microsoft.com/office/officeart/2005/8/layout/default"/>
    <dgm:cxn modelId="{413801AA-4E92-4FC4-8BAA-2D1613B442EB}" type="presOf" srcId="{D8DADE2D-267A-45B9-9DF8-299001425DBD}" destId="{96FF0F95-7975-4F81-A68B-F31A1146E255}" srcOrd="0" destOrd="0" presId="urn:microsoft.com/office/officeart/2005/8/layout/default"/>
    <dgm:cxn modelId="{F3CB9FAA-B6E6-435D-9BEA-ED0B1FC4A091}" type="presOf" srcId="{8E2A2CEC-933A-4C41-AD6A-7FB2E31935D3}" destId="{5C350E02-3B8A-4F0A-90D0-36457C63BB95}" srcOrd="0" destOrd="0" presId="urn:microsoft.com/office/officeart/2005/8/layout/default"/>
    <dgm:cxn modelId="{D21665C0-47BC-423F-9F38-C68E8E2ADAE6}" type="presOf" srcId="{BAFA3A00-90EC-4EEC-B6BE-70C278801C2B}" destId="{11F3B5FA-682D-4943-9B6D-A029BB0F5631}" srcOrd="0" destOrd="0" presId="urn:microsoft.com/office/officeart/2005/8/layout/default"/>
    <dgm:cxn modelId="{14D5D4CD-4AFA-44DE-A14A-AA96C39985AC}" srcId="{E8A0F30A-4B47-4D1F-95E7-854EBD1ED1C2}" destId="{D8DADE2D-267A-45B9-9DF8-299001425DBD}" srcOrd="5" destOrd="0" parTransId="{4F9BF8FC-E15A-4B6B-A538-8A25B27C151E}" sibTransId="{7EB0399E-4B52-40F8-8A66-2996D5EA228E}"/>
    <dgm:cxn modelId="{50B95ED6-2BF1-46C3-9192-9070098FE048}" type="presOf" srcId="{B0A54A96-3CA1-4E7A-98EF-F4D6A46DA867}" destId="{506D4FF2-A862-4117-A989-E9E4C5ECD768}" srcOrd="0" destOrd="0" presId="urn:microsoft.com/office/officeart/2005/8/layout/default"/>
    <dgm:cxn modelId="{E2822BEE-4474-4A1E-82EE-4A316CA53A92}" srcId="{E8A0F30A-4B47-4D1F-95E7-854EBD1ED1C2}" destId="{BAFA3A00-90EC-4EEC-B6BE-70C278801C2B}" srcOrd="2" destOrd="0" parTransId="{D05BE3E3-C4EC-42EC-A180-0152AF157025}" sibTransId="{01EFCAC8-EFE6-4B24-90BD-B5E5363E7590}"/>
    <dgm:cxn modelId="{A9530BF9-E7C8-40AE-B0A6-1768940903A3}" srcId="{E8A0F30A-4B47-4D1F-95E7-854EBD1ED1C2}" destId="{B0A54A96-3CA1-4E7A-98EF-F4D6A46DA867}" srcOrd="1" destOrd="0" parTransId="{C4470895-CD59-4F3D-8D18-BA6032048BD4}" sibTransId="{77D256D9-1B78-4944-AD46-B08DEF2C6E2C}"/>
    <dgm:cxn modelId="{237F98FE-6E7B-443C-B053-68D361F2D5F2}" srcId="{E8A0F30A-4B47-4D1F-95E7-854EBD1ED1C2}" destId="{B8BF5D5B-C8E4-4B51-8C5E-441218DE6F27}" srcOrd="3" destOrd="0" parTransId="{9A5D133F-219C-47FB-95CF-73579648A814}" sibTransId="{21A79C69-6E22-4FA8-AA84-3E6B99B2752F}"/>
    <dgm:cxn modelId="{7AC202A1-D8A8-429E-8890-AADD940ED907}" type="presParOf" srcId="{3DB49997-1491-4897-BD2E-4800DC9A7A6C}" destId="{5C350E02-3B8A-4F0A-90D0-36457C63BB95}" srcOrd="0" destOrd="0" presId="urn:microsoft.com/office/officeart/2005/8/layout/default"/>
    <dgm:cxn modelId="{E1E26E37-596E-4264-B4D8-D037494EE3F8}" type="presParOf" srcId="{3DB49997-1491-4897-BD2E-4800DC9A7A6C}" destId="{69F344BD-4350-44BE-B2EE-26F6993B8637}" srcOrd="1" destOrd="0" presId="urn:microsoft.com/office/officeart/2005/8/layout/default"/>
    <dgm:cxn modelId="{1A8B3BD6-65FA-4DFC-9BA8-D798B5AB9253}" type="presParOf" srcId="{3DB49997-1491-4897-BD2E-4800DC9A7A6C}" destId="{506D4FF2-A862-4117-A989-E9E4C5ECD768}" srcOrd="2" destOrd="0" presId="urn:microsoft.com/office/officeart/2005/8/layout/default"/>
    <dgm:cxn modelId="{77EEAADA-0644-4C6B-ADA2-089884179F49}" type="presParOf" srcId="{3DB49997-1491-4897-BD2E-4800DC9A7A6C}" destId="{4A09C796-2937-427D-A1BA-FF2D62238015}" srcOrd="3" destOrd="0" presId="urn:microsoft.com/office/officeart/2005/8/layout/default"/>
    <dgm:cxn modelId="{3818A1A0-5FBF-4A4C-9B68-E93DC1A927D1}" type="presParOf" srcId="{3DB49997-1491-4897-BD2E-4800DC9A7A6C}" destId="{11F3B5FA-682D-4943-9B6D-A029BB0F5631}" srcOrd="4" destOrd="0" presId="urn:microsoft.com/office/officeart/2005/8/layout/default"/>
    <dgm:cxn modelId="{B01DB322-0960-4D28-8F10-20DFFCCCB621}" type="presParOf" srcId="{3DB49997-1491-4897-BD2E-4800DC9A7A6C}" destId="{5EB4DC81-82BC-40D5-9E1F-5724B2953828}" srcOrd="5" destOrd="0" presId="urn:microsoft.com/office/officeart/2005/8/layout/default"/>
    <dgm:cxn modelId="{8E68F465-3259-4F5D-A19E-E2E1E6CC18E6}" type="presParOf" srcId="{3DB49997-1491-4897-BD2E-4800DC9A7A6C}" destId="{BFA455D6-93A5-42A0-9415-79666DF7FE2E}" srcOrd="6" destOrd="0" presId="urn:microsoft.com/office/officeart/2005/8/layout/default"/>
    <dgm:cxn modelId="{21FABD5A-361B-4930-8AA1-2343635E5329}" type="presParOf" srcId="{3DB49997-1491-4897-BD2E-4800DC9A7A6C}" destId="{7478A13E-2335-46D5-97F6-61050D3286BE}" srcOrd="7" destOrd="0" presId="urn:microsoft.com/office/officeart/2005/8/layout/default"/>
    <dgm:cxn modelId="{74B8D4CD-D3EE-4BFC-AF05-ABF33F84D5AA}" type="presParOf" srcId="{3DB49997-1491-4897-BD2E-4800DC9A7A6C}" destId="{FFD0B019-0CA9-40A6-B783-B2AF6BCBF742}" srcOrd="8" destOrd="0" presId="urn:microsoft.com/office/officeart/2005/8/layout/default"/>
    <dgm:cxn modelId="{7ED87EF4-633F-4398-A81B-513844E27CB7}" type="presParOf" srcId="{3DB49997-1491-4897-BD2E-4800DC9A7A6C}" destId="{24AB0337-6B11-465C-BC9C-B0500DC16D98}" srcOrd="9" destOrd="0" presId="urn:microsoft.com/office/officeart/2005/8/layout/default"/>
    <dgm:cxn modelId="{FA431582-7F9A-455C-8164-804C8C470B23}" type="presParOf" srcId="{3DB49997-1491-4897-BD2E-4800DC9A7A6C}" destId="{96FF0F95-7975-4F81-A68B-F31A1146E25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D31D42-8768-4C4C-8D72-3C87CF34EB70}" type="doc">
      <dgm:prSet loTypeId="urn:microsoft.com/office/officeart/2008/layout/BubblePictureList" loCatId="picture" qsTypeId="urn:microsoft.com/office/officeart/2005/8/quickstyle/simple1" qsCatId="simple" csTypeId="urn:microsoft.com/office/officeart/2005/8/colors/accent1_2" csCatId="accent1" phldr="1"/>
      <dgm:spPr/>
      <dgm:t>
        <a:bodyPr/>
        <a:lstStyle/>
        <a:p>
          <a:endParaRPr lang="de-DE"/>
        </a:p>
      </dgm:t>
    </dgm:pt>
    <dgm:pt modelId="{5014EFE1-A9A0-478B-B4CA-8DC621EFFEE4}">
      <dgm:prSet/>
      <dgm:spPr/>
      <dgm:t>
        <a:bodyPr/>
        <a:lstStyle/>
        <a:p>
          <a:pPr algn="l"/>
          <a:r>
            <a:rPr lang="de-DE" dirty="0"/>
            <a:t>Berufserkundung</a:t>
          </a:r>
        </a:p>
      </dgm:t>
    </dgm:pt>
    <dgm:pt modelId="{A40AA559-0687-4997-96E5-81BF76EAC966}" type="parTrans" cxnId="{15E1CB50-3AF7-4AE1-A7C4-A7CBB0F3B06F}">
      <dgm:prSet/>
      <dgm:spPr/>
      <dgm:t>
        <a:bodyPr/>
        <a:lstStyle/>
        <a:p>
          <a:pPr algn="l"/>
          <a:endParaRPr lang="de-DE"/>
        </a:p>
      </dgm:t>
    </dgm:pt>
    <dgm:pt modelId="{E9FCBDAD-E00D-43CD-90FA-52011CB9B195}" type="sibTrans" cxnId="{15E1CB50-3AF7-4AE1-A7C4-A7CBB0F3B06F}">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pPr algn="l"/>
          <a:endParaRPr lang="de-DE"/>
        </a:p>
      </dgm:t>
      <dgm:extLst>
        <a:ext uri="{E40237B7-FDA0-4F09-8148-C483321AD2D9}">
          <dgm14:cNvPr xmlns:dgm14="http://schemas.microsoft.com/office/drawing/2010/diagram" id="0" name="" descr="Astronaut"/>
        </a:ext>
      </dgm:extLst>
    </dgm:pt>
    <dgm:pt modelId="{268D98B2-E632-472D-959E-BC9C9BD82C32}">
      <dgm:prSet/>
      <dgm:spPr/>
      <dgm:t>
        <a:bodyPr/>
        <a:lstStyle/>
        <a:p>
          <a:pPr algn="l"/>
          <a:r>
            <a:rPr lang="de-DE" dirty="0"/>
            <a:t>Selbsterkundung</a:t>
          </a:r>
        </a:p>
      </dgm:t>
    </dgm:pt>
    <dgm:pt modelId="{B31DEA17-F577-469C-AEE9-09F094CD0C54}" type="parTrans" cxnId="{0AE09E6A-AA91-4561-B920-170F1477D5A2}">
      <dgm:prSet/>
      <dgm:spPr/>
      <dgm:t>
        <a:bodyPr/>
        <a:lstStyle/>
        <a:p>
          <a:pPr algn="l"/>
          <a:endParaRPr lang="de-DE"/>
        </a:p>
      </dgm:t>
    </dgm:pt>
    <dgm:pt modelId="{8E89800F-F367-4EA7-BBB5-5768AD7AF67E}" type="sibTrans" cxnId="{0AE09E6A-AA91-4561-B920-170F1477D5A2}">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pPr algn="l"/>
          <a:endParaRPr lang="de-DE"/>
        </a:p>
      </dgm:t>
      <dgm:extLst>
        <a:ext uri="{E40237B7-FDA0-4F09-8148-C483321AD2D9}">
          <dgm14:cNvPr xmlns:dgm14="http://schemas.microsoft.com/office/drawing/2010/diagram" id="0" name="" descr="Kopf mit Zahnrädern"/>
        </a:ext>
      </dgm:extLst>
    </dgm:pt>
    <dgm:pt modelId="{1F331DF6-7733-42F5-9FC8-9B9EFDA77868}">
      <dgm:prSet custT="1"/>
      <dgm:spPr/>
      <dgm:t>
        <a:bodyPr/>
        <a:lstStyle/>
        <a:p>
          <a:pPr algn="r">
            <a:spcAft>
              <a:spcPts val="0"/>
            </a:spcAft>
          </a:pPr>
          <a:r>
            <a:rPr lang="de-DE" sz="2200" b="0" dirty="0"/>
            <a:t>Studienerkundung</a:t>
          </a:r>
        </a:p>
        <a:p>
          <a:pPr algn="r">
            <a:spcAft>
              <a:spcPts val="0"/>
            </a:spcAft>
          </a:pPr>
          <a:r>
            <a:rPr lang="de-DE" sz="1200" b="0" i="0" dirty="0"/>
            <a:t>(im W-Seminar)</a:t>
          </a:r>
          <a:endParaRPr lang="de-DE" sz="1200" i="0" dirty="0"/>
        </a:p>
      </dgm:t>
    </dgm:pt>
    <dgm:pt modelId="{83DFBEFE-357C-45EE-944F-A6B33B2EA62A}" type="parTrans" cxnId="{A8363515-CD46-4B26-BEEB-CF8F614321F7}">
      <dgm:prSet/>
      <dgm:spPr/>
      <dgm:t>
        <a:bodyPr/>
        <a:lstStyle/>
        <a:p>
          <a:pPr algn="l"/>
          <a:endParaRPr lang="de-DE"/>
        </a:p>
      </dgm:t>
    </dgm:pt>
    <dgm:pt modelId="{BF41A810-2E65-43BC-86EB-19F8C61DABCC}" type="sibTrans" cxnId="{A8363515-CD46-4B26-BEEB-CF8F614321F7}">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pPr algn="l"/>
          <a:endParaRPr lang="de-DE"/>
        </a:p>
      </dgm:t>
      <dgm:extLst>
        <a:ext uri="{E40237B7-FDA0-4F09-8148-C483321AD2D9}">
          <dgm14:cNvPr xmlns:dgm14="http://schemas.microsoft.com/office/drawing/2010/diagram" id="0" name="" descr="Klassenzimmer"/>
        </a:ext>
      </dgm:extLst>
    </dgm:pt>
    <dgm:pt modelId="{C900EA9A-25F4-4EB7-A8AF-D37AF2C2E226}">
      <dgm:prSet/>
      <dgm:spPr/>
      <dgm:t>
        <a:bodyPr/>
        <a:lstStyle/>
        <a:p>
          <a:pPr algn="l"/>
          <a:r>
            <a:rPr lang="de-DE" dirty="0"/>
            <a:t>Bewerbung</a:t>
          </a:r>
        </a:p>
      </dgm:t>
    </dgm:pt>
    <dgm:pt modelId="{B92EB27F-CEBB-4893-B991-E0ABB1C76E22}" type="parTrans" cxnId="{C40E1671-370E-4539-9CD1-485F5561F58A}">
      <dgm:prSet/>
      <dgm:spPr/>
      <dgm:t>
        <a:bodyPr/>
        <a:lstStyle/>
        <a:p>
          <a:pPr algn="l"/>
          <a:endParaRPr lang="de-DE"/>
        </a:p>
      </dgm:t>
    </dgm:pt>
    <dgm:pt modelId="{5FA56B80-E3E2-4DAF-AFFC-E21603C1C0BE}" type="sibTrans" cxnId="{C40E1671-370E-4539-9CD1-485F5561F58A}">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t>
        <a:bodyPr/>
        <a:lstStyle/>
        <a:p>
          <a:pPr algn="l"/>
          <a:endParaRPr lang="de-DE"/>
        </a:p>
      </dgm:t>
      <dgm:extLst>
        <a:ext uri="{E40237B7-FDA0-4F09-8148-C483321AD2D9}">
          <dgm14:cNvPr xmlns:dgm14="http://schemas.microsoft.com/office/drawing/2010/diagram" id="0" name="" descr="Geschlossenes Buch"/>
        </a:ext>
      </dgm:extLst>
    </dgm:pt>
    <dgm:pt modelId="{9D7C9801-FF94-423E-B473-26E11185DD34}">
      <dgm:prSet custT="1"/>
      <dgm:spPr/>
      <dgm:t>
        <a:bodyPr/>
        <a:lstStyle/>
        <a:p>
          <a:pPr algn="r"/>
          <a:r>
            <a:rPr lang="de-DE" sz="2200" dirty="0"/>
            <a:t>Reflexion</a:t>
          </a:r>
        </a:p>
      </dgm:t>
    </dgm:pt>
    <dgm:pt modelId="{537678E7-5B9C-473E-A32F-507A4DC1928E}" type="parTrans" cxnId="{934927C0-F472-4F42-B478-42D98DD0816C}">
      <dgm:prSet/>
      <dgm:spPr/>
      <dgm:t>
        <a:bodyPr/>
        <a:lstStyle/>
        <a:p>
          <a:pPr algn="l"/>
          <a:endParaRPr lang="de-DE"/>
        </a:p>
      </dgm:t>
    </dgm:pt>
    <dgm:pt modelId="{1720373D-5AF6-4D32-91A2-C1E9F5800F41}" type="sibTrans" cxnId="{934927C0-F472-4F42-B478-42D98DD0816C}">
      <dgm:prSet/>
      <dgm:spPr>
        <a:blipFill>
          <a:blip xmlns:r="http://schemas.openxmlformats.org/officeDocument/2006/relationships" r:embed="rId5"/>
          <a:srcRect/>
          <a:stretch>
            <a:fillRect/>
          </a:stretch>
        </a:blipFill>
      </dgm:spPr>
      <dgm:t>
        <a:bodyPr/>
        <a:lstStyle/>
        <a:p>
          <a:pPr algn="l"/>
          <a:endParaRPr lang="de-DE"/>
        </a:p>
      </dgm:t>
      <dgm:extLst>
        <a:ext uri="{E40237B7-FDA0-4F09-8148-C483321AD2D9}">
          <dgm14:cNvPr xmlns:dgm14="http://schemas.microsoft.com/office/drawing/2010/diagram" id="0" name="" descr="Person mit Idee"/>
        </a:ext>
      </dgm:extLst>
    </dgm:pt>
    <dgm:pt modelId="{9804B080-AA5E-4191-9DBE-74B201E94CC0}" type="pres">
      <dgm:prSet presAssocID="{0BD31D42-8768-4C4C-8D72-3C87CF34EB70}" presName="Name0" presStyleCnt="0">
        <dgm:presLayoutVars>
          <dgm:chMax val="8"/>
          <dgm:chPref val="8"/>
          <dgm:dir/>
        </dgm:presLayoutVars>
      </dgm:prSet>
      <dgm:spPr/>
    </dgm:pt>
    <dgm:pt modelId="{D7592CB6-5CAA-484C-A7C6-FCCB5F714DE4}" type="pres">
      <dgm:prSet presAssocID="{268D98B2-E632-472D-959E-BC9C9BD82C32}" presName="parent_text_1" presStyleLbl="revTx" presStyleIdx="0" presStyleCnt="5" custScaleX="113858" custLinFactY="100000" custLinFactNeighborX="70678" custLinFactNeighborY="141248">
        <dgm:presLayoutVars>
          <dgm:chMax val="0"/>
          <dgm:chPref val="0"/>
          <dgm:bulletEnabled val="1"/>
        </dgm:presLayoutVars>
      </dgm:prSet>
      <dgm:spPr/>
    </dgm:pt>
    <dgm:pt modelId="{55C130B1-D96D-43E7-85F8-1F1C3654474A}" type="pres">
      <dgm:prSet presAssocID="{268D98B2-E632-472D-959E-BC9C9BD82C32}" presName="image_accent_1" presStyleCnt="0"/>
      <dgm:spPr/>
    </dgm:pt>
    <dgm:pt modelId="{44C763AB-7717-4F5C-AAB0-3303B32EC1E4}" type="pres">
      <dgm:prSet presAssocID="{268D98B2-E632-472D-959E-BC9C9BD82C32}" presName="imageAccentRepeatNode" presStyleLbl="alignNode1" presStyleIdx="0" presStyleCnt="9" custScaleX="51414" custScaleY="50176" custLinFactX="25591" custLinFactNeighborX="100000" custLinFactNeighborY="21839"/>
      <dgm:spPr>
        <a:solidFill>
          <a:schemeClr val="accent1">
            <a:lumMod val="40000"/>
            <a:lumOff val="60000"/>
          </a:schemeClr>
        </a:solidFill>
        <a:ln>
          <a:solidFill>
            <a:schemeClr val="accent1">
              <a:lumMod val="40000"/>
              <a:lumOff val="60000"/>
            </a:schemeClr>
          </a:solidFill>
        </a:ln>
      </dgm:spPr>
    </dgm:pt>
    <dgm:pt modelId="{B1755B6A-748E-4348-BA1A-7DB43BA3B0F3}" type="pres">
      <dgm:prSet presAssocID="{268D98B2-E632-472D-959E-BC9C9BD82C32}" presName="accent_1" presStyleLbl="alignNode1" presStyleIdx="1" presStyleCnt="9"/>
      <dgm:spPr>
        <a:solidFill>
          <a:schemeClr val="accent1">
            <a:lumMod val="40000"/>
            <a:lumOff val="60000"/>
          </a:schemeClr>
        </a:solidFill>
        <a:ln>
          <a:solidFill>
            <a:schemeClr val="accent1">
              <a:lumMod val="40000"/>
              <a:lumOff val="60000"/>
            </a:schemeClr>
          </a:solidFill>
        </a:ln>
      </dgm:spPr>
    </dgm:pt>
    <dgm:pt modelId="{BB5F3F7C-EB7B-45CD-8232-20C6798E0C74}" type="pres">
      <dgm:prSet presAssocID="{8E89800F-F367-4EA7-BBB5-5768AD7AF67E}" presName="image_1" presStyleCnt="0"/>
      <dgm:spPr/>
    </dgm:pt>
    <dgm:pt modelId="{6461A709-EB32-47A3-903B-2307CFF0DF03}" type="pres">
      <dgm:prSet presAssocID="{8E89800F-F367-4EA7-BBB5-5768AD7AF67E}" presName="imageRepeatNode" presStyleLbl="fgImgPlace1" presStyleIdx="0" presStyleCnt="5" custScaleX="49117" custScaleY="46823" custLinFactX="36422" custLinFactNeighborX="100000" custLinFactNeighborY="23742"/>
      <dgm:spPr/>
    </dgm:pt>
    <dgm:pt modelId="{D8D4D22A-924D-4DDE-85A2-71657C42A937}" type="pres">
      <dgm:prSet presAssocID="{5014EFE1-A9A0-478B-B4CA-8DC621EFFEE4}" presName="parent_text_2" presStyleLbl="revTx" presStyleIdx="1" presStyleCnt="5" custScaleX="112241" custLinFactNeighborX="-12880" custLinFactNeighborY="-45322">
        <dgm:presLayoutVars>
          <dgm:chMax val="0"/>
          <dgm:chPref val="0"/>
          <dgm:bulletEnabled val="1"/>
        </dgm:presLayoutVars>
      </dgm:prSet>
      <dgm:spPr/>
    </dgm:pt>
    <dgm:pt modelId="{027030CF-C8E4-43E1-9ABD-DF0D2280AAB2}" type="pres">
      <dgm:prSet presAssocID="{5014EFE1-A9A0-478B-B4CA-8DC621EFFEE4}" presName="image_accent_2" presStyleCnt="0"/>
      <dgm:spPr/>
    </dgm:pt>
    <dgm:pt modelId="{8189BF13-541A-4844-9A65-17111E8338E3}" type="pres">
      <dgm:prSet presAssocID="{5014EFE1-A9A0-478B-B4CA-8DC621EFFEE4}" presName="imageAccentRepeatNode" presStyleLbl="alignNode1" presStyleIdx="2" presStyleCnt="9" custLinFactNeighborX="-36225" custLinFactNeighborY="-2070"/>
      <dgm:spPr>
        <a:solidFill>
          <a:schemeClr val="accent1">
            <a:lumMod val="40000"/>
            <a:lumOff val="60000"/>
          </a:schemeClr>
        </a:solidFill>
        <a:ln>
          <a:solidFill>
            <a:schemeClr val="accent1">
              <a:lumMod val="40000"/>
              <a:lumOff val="60000"/>
            </a:schemeClr>
          </a:solidFill>
        </a:ln>
      </dgm:spPr>
    </dgm:pt>
    <dgm:pt modelId="{E5AED472-430A-4FDA-AB0F-CCA4CEA1B6B4}" type="pres">
      <dgm:prSet presAssocID="{E9FCBDAD-E00D-43CD-90FA-52011CB9B195}" presName="image_2" presStyleCnt="0"/>
      <dgm:spPr/>
    </dgm:pt>
    <dgm:pt modelId="{15216251-6D75-4F0D-BE4C-6D3BCF78BD5E}" type="pres">
      <dgm:prSet presAssocID="{E9FCBDAD-E00D-43CD-90FA-52011CB9B195}" presName="imageRepeatNode" presStyleLbl="fgImgPlace1" presStyleIdx="1" presStyleCnt="5" custScaleX="97776" custScaleY="98873" custLinFactNeighborX="-41001" custLinFactNeighborY="-1616"/>
      <dgm:spPr/>
    </dgm:pt>
    <dgm:pt modelId="{EABB364B-F5B2-4411-956F-409FA5192756}" type="pres">
      <dgm:prSet presAssocID="{1F331DF6-7733-42F5-9FC8-9B9EFDA77868}" presName="image_accent_3" presStyleCnt="0"/>
      <dgm:spPr/>
    </dgm:pt>
    <dgm:pt modelId="{18AA1BA6-1989-4581-A9B7-65BBD6A3FBD8}" type="pres">
      <dgm:prSet presAssocID="{1F331DF6-7733-42F5-9FC8-9B9EFDA77868}" presName="imageAccentRepeatNode" presStyleLbl="alignNode1" presStyleIdx="3" presStyleCnt="9" custScaleX="81046" custScaleY="81871"/>
      <dgm:spPr>
        <a:solidFill>
          <a:schemeClr val="accent1">
            <a:lumMod val="40000"/>
            <a:lumOff val="60000"/>
          </a:schemeClr>
        </a:solidFill>
        <a:ln>
          <a:solidFill>
            <a:schemeClr val="accent1">
              <a:lumMod val="40000"/>
              <a:lumOff val="60000"/>
            </a:schemeClr>
          </a:solidFill>
        </a:ln>
      </dgm:spPr>
    </dgm:pt>
    <dgm:pt modelId="{7B523F99-0C40-4B26-8AD2-CCBCB582230C}" type="pres">
      <dgm:prSet presAssocID="{1F331DF6-7733-42F5-9FC8-9B9EFDA77868}" presName="parent_text_3" presStyleLbl="revTx" presStyleIdx="2" presStyleCnt="5" custScaleX="113113" custScaleY="56768" custLinFactX="-61639" custLinFactNeighborX="-100000" custLinFactNeighborY="4208">
        <dgm:presLayoutVars>
          <dgm:chMax val="0"/>
          <dgm:chPref val="0"/>
          <dgm:bulletEnabled val="1"/>
        </dgm:presLayoutVars>
      </dgm:prSet>
      <dgm:spPr/>
    </dgm:pt>
    <dgm:pt modelId="{59EECF4D-BCAE-4BFF-8B42-3740A86D3F23}" type="pres">
      <dgm:prSet presAssocID="{1F331DF6-7733-42F5-9FC8-9B9EFDA77868}" presName="accent_2" presStyleLbl="alignNode1" presStyleIdx="4" presStyleCnt="9"/>
      <dgm:spPr>
        <a:solidFill>
          <a:schemeClr val="accent1">
            <a:lumMod val="40000"/>
            <a:lumOff val="60000"/>
          </a:schemeClr>
        </a:solidFill>
        <a:ln>
          <a:solidFill>
            <a:schemeClr val="accent1">
              <a:lumMod val="40000"/>
              <a:lumOff val="60000"/>
            </a:schemeClr>
          </a:solidFill>
        </a:ln>
      </dgm:spPr>
    </dgm:pt>
    <dgm:pt modelId="{CD8B0944-873B-4CE3-8210-424EEF3ACFE6}" type="pres">
      <dgm:prSet presAssocID="{1F331DF6-7733-42F5-9FC8-9B9EFDA77868}" presName="accent_3" presStyleLbl="alignNode1" presStyleIdx="5" presStyleCnt="9"/>
      <dgm:spPr>
        <a:solidFill>
          <a:schemeClr val="accent1">
            <a:lumMod val="40000"/>
            <a:lumOff val="60000"/>
          </a:schemeClr>
        </a:solidFill>
        <a:ln>
          <a:solidFill>
            <a:schemeClr val="accent1">
              <a:lumMod val="40000"/>
              <a:lumOff val="60000"/>
            </a:schemeClr>
          </a:solidFill>
        </a:ln>
      </dgm:spPr>
    </dgm:pt>
    <dgm:pt modelId="{3D250FF1-6AFC-460E-BA55-A9F4EE92069E}" type="pres">
      <dgm:prSet presAssocID="{BF41A810-2E65-43BC-86EB-19F8C61DABCC}" presName="image_3" presStyleCnt="0"/>
      <dgm:spPr/>
    </dgm:pt>
    <dgm:pt modelId="{424E0776-7E6E-4FBE-A4EA-EC6EBC6523EA}" type="pres">
      <dgm:prSet presAssocID="{BF41A810-2E65-43BC-86EB-19F8C61DABCC}" presName="imageRepeatNode" presStyleLbl="fgImgPlace1" presStyleIdx="2" presStyleCnt="5" custScaleX="81351" custScaleY="80748" custLinFactNeighborY="1112"/>
      <dgm:spPr/>
    </dgm:pt>
    <dgm:pt modelId="{227F4495-AB35-4601-8FD0-632FA1F55DBE}" type="pres">
      <dgm:prSet presAssocID="{C900EA9A-25F4-4EB7-A8AF-D37AF2C2E226}" presName="image_accent_4" presStyleCnt="0"/>
      <dgm:spPr/>
    </dgm:pt>
    <dgm:pt modelId="{CA7648A6-A1B8-4E51-9A0A-DD121DD14BCD}" type="pres">
      <dgm:prSet presAssocID="{C900EA9A-25F4-4EB7-A8AF-D37AF2C2E226}" presName="imageAccentRepeatNode" presStyleLbl="alignNode1" presStyleIdx="6" presStyleCnt="9" custScaleX="109660" custScaleY="105069"/>
      <dgm:spPr>
        <a:solidFill>
          <a:schemeClr val="accent1">
            <a:lumMod val="40000"/>
            <a:lumOff val="60000"/>
          </a:schemeClr>
        </a:solidFill>
        <a:ln>
          <a:solidFill>
            <a:schemeClr val="accent1">
              <a:lumMod val="40000"/>
              <a:lumOff val="60000"/>
            </a:schemeClr>
          </a:solidFill>
        </a:ln>
      </dgm:spPr>
    </dgm:pt>
    <dgm:pt modelId="{858AC2ED-C0E1-4000-93AF-9F20B40F272F}" type="pres">
      <dgm:prSet presAssocID="{C900EA9A-25F4-4EB7-A8AF-D37AF2C2E226}" presName="parent_text_4" presStyleLbl="revTx" presStyleIdx="3" presStyleCnt="5" custLinFactNeighborX="-640" custLinFactNeighborY="8555">
        <dgm:presLayoutVars>
          <dgm:chMax val="0"/>
          <dgm:chPref val="0"/>
          <dgm:bulletEnabled val="1"/>
        </dgm:presLayoutVars>
      </dgm:prSet>
      <dgm:spPr/>
    </dgm:pt>
    <dgm:pt modelId="{A1FBDB2A-7ADE-43DB-8626-158C55FF11A8}" type="pres">
      <dgm:prSet presAssocID="{C900EA9A-25F4-4EB7-A8AF-D37AF2C2E226}" presName="accent_4" presStyleLbl="alignNode1" presStyleIdx="7" presStyleCnt="9" custLinFactX="-303486" custLinFactY="-167506" custLinFactNeighborX="-400000" custLinFactNeighborY="-200000"/>
      <dgm:spPr>
        <a:solidFill>
          <a:schemeClr val="accent1">
            <a:lumMod val="40000"/>
            <a:lumOff val="60000"/>
          </a:schemeClr>
        </a:solidFill>
        <a:ln>
          <a:solidFill>
            <a:schemeClr val="accent1">
              <a:lumMod val="40000"/>
              <a:lumOff val="60000"/>
            </a:schemeClr>
          </a:solidFill>
        </a:ln>
      </dgm:spPr>
    </dgm:pt>
    <dgm:pt modelId="{BD5F3040-A5C9-48A5-9E02-F3D4B99FFC33}" type="pres">
      <dgm:prSet presAssocID="{5FA56B80-E3E2-4DAF-AFFC-E21603C1C0BE}" presName="image_4" presStyleCnt="0"/>
      <dgm:spPr/>
    </dgm:pt>
    <dgm:pt modelId="{FD6524A7-49E2-4762-8556-92F41D1ADCF6}" type="pres">
      <dgm:prSet presAssocID="{5FA56B80-E3E2-4DAF-AFFC-E21603C1C0BE}" presName="imageRepeatNode" presStyleLbl="fgImgPlace1" presStyleIdx="3" presStyleCnt="5" custScaleX="108723" custScaleY="105539" custLinFactNeighborX="0"/>
      <dgm:spPr/>
    </dgm:pt>
    <dgm:pt modelId="{644BCAF4-EB45-43B3-B452-8C3841A1806B}" type="pres">
      <dgm:prSet presAssocID="{9D7C9801-FF94-423E-B473-26E11185DD34}" presName="image_accent_5" presStyleCnt="0"/>
      <dgm:spPr/>
    </dgm:pt>
    <dgm:pt modelId="{B6D7FAEA-13F6-444A-B0DA-633AE3EE7CC5}" type="pres">
      <dgm:prSet presAssocID="{9D7C9801-FF94-423E-B473-26E11185DD34}" presName="imageAccentRepeatNode" presStyleLbl="alignNode1" presStyleIdx="8" presStyleCnt="9" custScaleX="114630" custScaleY="109680"/>
      <dgm:spPr>
        <a:solidFill>
          <a:schemeClr val="accent1">
            <a:lumMod val="40000"/>
            <a:lumOff val="60000"/>
          </a:schemeClr>
        </a:solidFill>
        <a:ln>
          <a:solidFill>
            <a:schemeClr val="accent1">
              <a:lumMod val="40000"/>
              <a:lumOff val="60000"/>
            </a:schemeClr>
          </a:solidFill>
        </a:ln>
      </dgm:spPr>
    </dgm:pt>
    <dgm:pt modelId="{4C6BC761-5D63-470D-B0E7-454462B1BA41}" type="pres">
      <dgm:prSet presAssocID="{9D7C9801-FF94-423E-B473-26E11185DD34}" presName="parent_text_5" presStyleLbl="revTx" presStyleIdx="4" presStyleCnt="5" custScaleX="67237" custLinFactX="-24788" custLinFactNeighborX="-100000" custLinFactNeighborY="-8715">
        <dgm:presLayoutVars>
          <dgm:chMax val="0"/>
          <dgm:chPref val="0"/>
          <dgm:bulletEnabled val="1"/>
        </dgm:presLayoutVars>
      </dgm:prSet>
      <dgm:spPr/>
    </dgm:pt>
    <dgm:pt modelId="{CBB75D92-1978-4E05-85A7-9BBFAEB05E77}" type="pres">
      <dgm:prSet presAssocID="{1720373D-5AF6-4D32-91A2-C1E9F5800F41}" presName="image_5" presStyleCnt="0"/>
      <dgm:spPr/>
    </dgm:pt>
    <dgm:pt modelId="{836455E9-59C1-4F6D-B031-453BA491D6E7}" type="pres">
      <dgm:prSet presAssocID="{1720373D-5AF6-4D32-91A2-C1E9F5800F41}" presName="imageRepeatNode" presStyleLbl="fgImgPlace1" presStyleIdx="4" presStyleCnt="5" custScaleX="118553" custScaleY="109840" custLinFactNeighborX="884" custLinFactNeighborY="1733"/>
      <dgm:spPr/>
    </dgm:pt>
  </dgm:ptLst>
  <dgm:cxnLst>
    <dgm:cxn modelId="{A8363515-CD46-4B26-BEEB-CF8F614321F7}" srcId="{0BD31D42-8768-4C4C-8D72-3C87CF34EB70}" destId="{1F331DF6-7733-42F5-9FC8-9B9EFDA77868}" srcOrd="2" destOrd="0" parTransId="{83DFBEFE-357C-45EE-944F-A6B33B2EA62A}" sibTransId="{BF41A810-2E65-43BC-86EB-19F8C61DABCC}"/>
    <dgm:cxn modelId="{57709119-A2F0-4365-9A05-D8A6BA7908C7}" type="presOf" srcId="{9D7C9801-FF94-423E-B473-26E11185DD34}" destId="{4C6BC761-5D63-470D-B0E7-454462B1BA41}" srcOrd="0" destOrd="0" presId="urn:microsoft.com/office/officeart/2008/layout/BubblePictureList"/>
    <dgm:cxn modelId="{4A1C4C21-0A5D-4DC1-B4BD-9254533445EE}" type="presOf" srcId="{5014EFE1-A9A0-478B-B4CA-8DC621EFFEE4}" destId="{D8D4D22A-924D-4DDE-85A2-71657C42A937}" srcOrd="0" destOrd="0" presId="urn:microsoft.com/office/officeart/2008/layout/BubblePictureList"/>
    <dgm:cxn modelId="{88B3882F-9F33-4807-B413-B172E74F4B1E}" type="presOf" srcId="{268D98B2-E632-472D-959E-BC9C9BD82C32}" destId="{D7592CB6-5CAA-484C-A7C6-FCCB5F714DE4}" srcOrd="0" destOrd="0" presId="urn:microsoft.com/office/officeart/2008/layout/BubblePictureList"/>
    <dgm:cxn modelId="{6513C52F-6836-40B6-A780-D56C894FB05A}" type="presOf" srcId="{C900EA9A-25F4-4EB7-A8AF-D37AF2C2E226}" destId="{858AC2ED-C0E1-4000-93AF-9F20B40F272F}" srcOrd="0" destOrd="0" presId="urn:microsoft.com/office/officeart/2008/layout/BubblePictureList"/>
    <dgm:cxn modelId="{3211FF40-2998-4A2F-BA2E-CC044A94F9C6}" type="presOf" srcId="{BF41A810-2E65-43BC-86EB-19F8C61DABCC}" destId="{424E0776-7E6E-4FBE-A4EA-EC6EBC6523EA}" srcOrd="0" destOrd="0" presId="urn:microsoft.com/office/officeart/2008/layout/BubblePictureList"/>
    <dgm:cxn modelId="{9B24035D-85F0-460C-8485-FABCA0C11681}" type="presOf" srcId="{1720373D-5AF6-4D32-91A2-C1E9F5800F41}" destId="{836455E9-59C1-4F6D-B031-453BA491D6E7}" srcOrd="0" destOrd="0" presId="urn:microsoft.com/office/officeart/2008/layout/BubblePictureList"/>
    <dgm:cxn modelId="{51F66A65-CB7F-4278-B7EF-B25B6EB8CEC2}" type="presOf" srcId="{0BD31D42-8768-4C4C-8D72-3C87CF34EB70}" destId="{9804B080-AA5E-4191-9DBE-74B201E94CC0}" srcOrd="0" destOrd="0" presId="urn:microsoft.com/office/officeart/2008/layout/BubblePictureList"/>
    <dgm:cxn modelId="{0AE09E6A-AA91-4561-B920-170F1477D5A2}" srcId="{0BD31D42-8768-4C4C-8D72-3C87CF34EB70}" destId="{268D98B2-E632-472D-959E-BC9C9BD82C32}" srcOrd="0" destOrd="0" parTransId="{B31DEA17-F577-469C-AEE9-09F094CD0C54}" sibTransId="{8E89800F-F367-4EA7-BBB5-5768AD7AF67E}"/>
    <dgm:cxn modelId="{15E1CB50-3AF7-4AE1-A7C4-A7CBB0F3B06F}" srcId="{0BD31D42-8768-4C4C-8D72-3C87CF34EB70}" destId="{5014EFE1-A9A0-478B-B4CA-8DC621EFFEE4}" srcOrd="1" destOrd="0" parTransId="{A40AA559-0687-4997-96E5-81BF76EAC966}" sibTransId="{E9FCBDAD-E00D-43CD-90FA-52011CB9B195}"/>
    <dgm:cxn modelId="{C40E1671-370E-4539-9CD1-485F5561F58A}" srcId="{0BD31D42-8768-4C4C-8D72-3C87CF34EB70}" destId="{C900EA9A-25F4-4EB7-A8AF-D37AF2C2E226}" srcOrd="3" destOrd="0" parTransId="{B92EB27F-CEBB-4893-B991-E0ABB1C76E22}" sibTransId="{5FA56B80-E3E2-4DAF-AFFC-E21603C1C0BE}"/>
    <dgm:cxn modelId="{F6620E75-D9AA-4E46-A4C3-4487760EDB6C}" type="presOf" srcId="{1F331DF6-7733-42F5-9FC8-9B9EFDA77868}" destId="{7B523F99-0C40-4B26-8AD2-CCBCB582230C}" srcOrd="0" destOrd="0" presId="urn:microsoft.com/office/officeart/2008/layout/BubblePictureList"/>
    <dgm:cxn modelId="{17A84591-AB7F-46EE-AA1E-ED722173657F}" type="presOf" srcId="{E9FCBDAD-E00D-43CD-90FA-52011CB9B195}" destId="{15216251-6D75-4F0D-BE4C-6D3BCF78BD5E}" srcOrd="0" destOrd="0" presId="urn:microsoft.com/office/officeart/2008/layout/BubblePictureList"/>
    <dgm:cxn modelId="{934927C0-F472-4F42-B478-42D98DD0816C}" srcId="{0BD31D42-8768-4C4C-8D72-3C87CF34EB70}" destId="{9D7C9801-FF94-423E-B473-26E11185DD34}" srcOrd="4" destOrd="0" parTransId="{537678E7-5B9C-473E-A32F-507A4DC1928E}" sibTransId="{1720373D-5AF6-4D32-91A2-C1E9F5800F41}"/>
    <dgm:cxn modelId="{799067F6-0449-4EB4-B0ED-970276B369DA}" type="presOf" srcId="{8E89800F-F367-4EA7-BBB5-5768AD7AF67E}" destId="{6461A709-EB32-47A3-903B-2307CFF0DF03}" srcOrd="0" destOrd="0" presId="urn:microsoft.com/office/officeart/2008/layout/BubblePictureList"/>
    <dgm:cxn modelId="{3C6B37FE-1789-4A06-B350-BC0DA2C4F9A4}" type="presOf" srcId="{5FA56B80-E3E2-4DAF-AFFC-E21603C1C0BE}" destId="{FD6524A7-49E2-4762-8556-92F41D1ADCF6}" srcOrd="0" destOrd="0" presId="urn:microsoft.com/office/officeart/2008/layout/BubblePictureList"/>
    <dgm:cxn modelId="{77F3569B-A156-48D8-BDA7-BB3FFC586685}" type="presParOf" srcId="{9804B080-AA5E-4191-9DBE-74B201E94CC0}" destId="{D7592CB6-5CAA-484C-A7C6-FCCB5F714DE4}" srcOrd="0" destOrd="0" presId="urn:microsoft.com/office/officeart/2008/layout/BubblePictureList"/>
    <dgm:cxn modelId="{0341D5F1-1C19-4C15-9EE9-9C8159064C0B}" type="presParOf" srcId="{9804B080-AA5E-4191-9DBE-74B201E94CC0}" destId="{55C130B1-D96D-43E7-85F8-1F1C3654474A}" srcOrd="1" destOrd="0" presId="urn:microsoft.com/office/officeart/2008/layout/BubblePictureList"/>
    <dgm:cxn modelId="{97817417-6164-49EB-A6CE-47B42BDAEE77}" type="presParOf" srcId="{55C130B1-D96D-43E7-85F8-1F1C3654474A}" destId="{44C763AB-7717-4F5C-AAB0-3303B32EC1E4}" srcOrd="0" destOrd="0" presId="urn:microsoft.com/office/officeart/2008/layout/BubblePictureList"/>
    <dgm:cxn modelId="{0A250517-C7AA-4174-8906-004B87FB56EF}" type="presParOf" srcId="{9804B080-AA5E-4191-9DBE-74B201E94CC0}" destId="{B1755B6A-748E-4348-BA1A-7DB43BA3B0F3}" srcOrd="2" destOrd="0" presId="urn:microsoft.com/office/officeart/2008/layout/BubblePictureList"/>
    <dgm:cxn modelId="{005E1066-83CD-4B57-AF2C-18BD712BA551}" type="presParOf" srcId="{9804B080-AA5E-4191-9DBE-74B201E94CC0}" destId="{BB5F3F7C-EB7B-45CD-8232-20C6798E0C74}" srcOrd="3" destOrd="0" presId="urn:microsoft.com/office/officeart/2008/layout/BubblePictureList"/>
    <dgm:cxn modelId="{FBBE47BE-167E-4B85-892C-318AF8480494}" type="presParOf" srcId="{BB5F3F7C-EB7B-45CD-8232-20C6798E0C74}" destId="{6461A709-EB32-47A3-903B-2307CFF0DF03}" srcOrd="0" destOrd="0" presId="urn:microsoft.com/office/officeart/2008/layout/BubblePictureList"/>
    <dgm:cxn modelId="{63B2D32D-7F61-40AB-8C14-F7E80C5ECC64}" type="presParOf" srcId="{9804B080-AA5E-4191-9DBE-74B201E94CC0}" destId="{D8D4D22A-924D-4DDE-85A2-71657C42A937}" srcOrd="4" destOrd="0" presId="urn:microsoft.com/office/officeart/2008/layout/BubblePictureList"/>
    <dgm:cxn modelId="{E7282155-3BC1-4F85-916A-04A47D218A6E}" type="presParOf" srcId="{9804B080-AA5E-4191-9DBE-74B201E94CC0}" destId="{027030CF-C8E4-43E1-9ABD-DF0D2280AAB2}" srcOrd="5" destOrd="0" presId="urn:microsoft.com/office/officeart/2008/layout/BubblePictureList"/>
    <dgm:cxn modelId="{A478FF38-DAF4-4C96-95C0-2B7AEB678252}" type="presParOf" srcId="{027030CF-C8E4-43E1-9ABD-DF0D2280AAB2}" destId="{8189BF13-541A-4844-9A65-17111E8338E3}" srcOrd="0" destOrd="0" presId="urn:microsoft.com/office/officeart/2008/layout/BubblePictureList"/>
    <dgm:cxn modelId="{E3DD5DF5-4AD0-40EB-94AE-6CC558ABB9AE}" type="presParOf" srcId="{9804B080-AA5E-4191-9DBE-74B201E94CC0}" destId="{E5AED472-430A-4FDA-AB0F-CCA4CEA1B6B4}" srcOrd="6" destOrd="0" presId="urn:microsoft.com/office/officeart/2008/layout/BubblePictureList"/>
    <dgm:cxn modelId="{AA52D180-47AD-4BF6-B3AE-552111681B7A}" type="presParOf" srcId="{E5AED472-430A-4FDA-AB0F-CCA4CEA1B6B4}" destId="{15216251-6D75-4F0D-BE4C-6D3BCF78BD5E}" srcOrd="0" destOrd="0" presId="urn:microsoft.com/office/officeart/2008/layout/BubblePictureList"/>
    <dgm:cxn modelId="{C1CE771C-7329-46EE-AA9A-8C57B32F24FB}" type="presParOf" srcId="{9804B080-AA5E-4191-9DBE-74B201E94CC0}" destId="{EABB364B-F5B2-4411-956F-409FA5192756}" srcOrd="7" destOrd="0" presId="urn:microsoft.com/office/officeart/2008/layout/BubblePictureList"/>
    <dgm:cxn modelId="{75FC6EDD-4166-410D-ADC2-46767DFFE588}" type="presParOf" srcId="{EABB364B-F5B2-4411-956F-409FA5192756}" destId="{18AA1BA6-1989-4581-A9B7-65BBD6A3FBD8}" srcOrd="0" destOrd="0" presId="urn:microsoft.com/office/officeart/2008/layout/BubblePictureList"/>
    <dgm:cxn modelId="{449210EA-219A-4712-96DA-E2637DF18EE8}" type="presParOf" srcId="{9804B080-AA5E-4191-9DBE-74B201E94CC0}" destId="{7B523F99-0C40-4B26-8AD2-CCBCB582230C}" srcOrd="8" destOrd="0" presId="urn:microsoft.com/office/officeart/2008/layout/BubblePictureList"/>
    <dgm:cxn modelId="{25F69622-FC3D-4D9B-BD80-5D2F9F49C0F5}" type="presParOf" srcId="{9804B080-AA5E-4191-9DBE-74B201E94CC0}" destId="{59EECF4D-BCAE-4BFF-8B42-3740A86D3F23}" srcOrd="9" destOrd="0" presId="urn:microsoft.com/office/officeart/2008/layout/BubblePictureList"/>
    <dgm:cxn modelId="{CA1318C8-AB43-4D42-9B3E-61E57DB4C301}" type="presParOf" srcId="{9804B080-AA5E-4191-9DBE-74B201E94CC0}" destId="{CD8B0944-873B-4CE3-8210-424EEF3ACFE6}" srcOrd="10" destOrd="0" presId="urn:microsoft.com/office/officeart/2008/layout/BubblePictureList"/>
    <dgm:cxn modelId="{3CB299E5-63FD-4D0A-885D-6C68F996CC06}" type="presParOf" srcId="{9804B080-AA5E-4191-9DBE-74B201E94CC0}" destId="{3D250FF1-6AFC-460E-BA55-A9F4EE92069E}" srcOrd="11" destOrd="0" presId="urn:microsoft.com/office/officeart/2008/layout/BubblePictureList"/>
    <dgm:cxn modelId="{F1944B53-7EDF-404E-AD11-7D3460DE3F62}" type="presParOf" srcId="{3D250FF1-6AFC-460E-BA55-A9F4EE92069E}" destId="{424E0776-7E6E-4FBE-A4EA-EC6EBC6523EA}" srcOrd="0" destOrd="0" presId="urn:microsoft.com/office/officeart/2008/layout/BubblePictureList"/>
    <dgm:cxn modelId="{0852EC87-14D4-42CA-B20B-72A1CE8995FD}" type="presParOf" srcId="{9804B080-AA5E-4191-9DBE-74B201E94CC0}" destId="{227F4495-AB35-4601-8FD0-632FA1F55DBE}" srcOrd="12" destOrd="0" presId="urn:microsoft.com/office/officeart/2008/layout/BubblePictureList"/>
    <dgm:cxn modelId="{7442CF24-47E9-4824-A189-5766D418CEA6}" type="presParOf" srcId="{227F4495-AB35-4601-8FD0-632FA1F55DBE}" destId="{CA7648A6-A1B8-4E51-9A0A-DD121DD14BCD}" srcOrd="0" destOrd="0" presId="urn:microsoft.com/office/officeart/2008/layout/BubblePictureList"/>
    <dgm:cxn modelId="{A575C18C-314A-4864-8958-B3B5541CE5DA}" type="presParOf" srcId="{9804B080-AA5E-4191-9DBE-74B201E94CC0}" destId="{858AC2ED-C0E1-4000-93AF-9F20B40F272F}" srcOrd="13" destOrd="0" presId="urn:microsoft.com/office/officeart/2008/layout/BubblePictureList"/>
    <dgm:cxn modelId="{4EA355E8-27AB-48A8-BA74-60B53F94A8E9}" type="presParOf" srcId="{9804B080-AA5E-4191-9DBE-74B201E94CC0}" destId="{A1FBDB2A-7ADE-43DB-8626-158C55FF11A8}" srcOrd="14" destOrd="0" presId="urn:microsoft.com/office/officeart/2008/layout/BubblePictureList"/>
    <dgm:cxn modelId="{E7E6F17B-CD98-4D9A-A1BF-3C97DCAC8738}" type="presParOf" srcId="{9804B080-AA5E-4191-9DBE-74B201E94CC0}" destId="{BD5F3040-A5C9-48A5-9E02-F3D4B99FFC33}" srcOrd="15" destOrd="0" presId="urn:microsoft.com/office/officeart/2008/layout/BubblePictureList"/>
    <dgm:cxn modelId="{D46CEA5B-4496-417B-B8E1-E3FA18535D21}" type="presParOf" srcId="{BD5F3040-A5C9-48A5-9E02-F3D4B99FFC33}" destId="{FD6524A7-49E2-4762-8556-92F41D1ADCF6}" srcOrd="0" destOrd="0" presId="urn:microsoft.com/office/officeart/2008/layout/BubblePictureList"/>
    <dgm:cxn modelId="{6DFEA93A-302B-43CB-842F-85DF80107D8B}" type="presParOf" srcId="{9804B080-AA5E-4191-9DBE-74B201E94CC0}" destId="{644BCAF4-EB45-43B3-B452-8C3841A1806B}" srcOrd="16" destOrd="0" presId="urn:microsoft.com/office/officeart/2008/layout/BubblePictureList"/>
    <dgm:cxn modelId="{384FB939-0A8B-4946-984B-E822D290C658}" type="presParOf" srcId="{644BCAF4-EB45-43B3-B452-8C3841A1806B}" destId="{B6D7FAEA-13F6-444A-B0DA-633AE3EE7CC5}" srcOrd="0" destOrd="0" presId="urn:microsoft.com/office/officeart/2008/layout/BubblePictureList"/>
    <dgm:cxn modelId="{1CE37FEB-2B86-4AE2-86A9-2CC81B9B2B9A}" type="presParOf" srcId="{9804B080-AA5E-4191-9DBE-74B201E94CC0}" destId="{4C6BC761-5D63-470D-B0E7-454462B1BA41}" srcOrd="17" destOrd="0" presId="urn:microsoft.com/office/officeart/2008/layout/BubblePictureList"/>
    <dgm:cxn modelId="{1AB66908-CEB5-4E92-9BF6-A24051835A09}" type="presParOf" srcId="{9804B080-AA5E-4191-9DBE-74B201E94CC0}" destId="{CBB75D92-1978-4E05-85A7-9BBFAEB05E77}" srcOrd="18" destOrd="0" presId="urn:microsoft.com/office/officeart/2008/layout/BubblePictureList"/>
    <dgm:cxn modelId="{59D5A809-91DA-4D30-8C17-A84D4CC05899}" type="presParOf" srcId="{CBB75D92-1978-4E05-85A7-9BBFAEB05E77}" destId="{836455E9-59C1-4F6D-B031-453BA491D6E7}" srcOrd="0" destOrd="0" presId="urn:microsoft.com/office/officeart/2008/layout/BubblePictureList"/>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4B26DA-63E2-4F3F-ADA9-FCE19F2D8ACF}"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de-DE"/>
        </a:p>
      </dgm:t>
    </dgm:pt>
    <dgm:pt modelId="{D454912C-AC46-48BE-9F96-0337CCB5E817}">
      <dgm:prSet/>
      <dgm:spPr>
        <a:solidFill>
          <a:schemeClr val="bg1"/>
        </a:solidFill>
      </dgm:spPr>
      <dgm:t>
        <a:bodyPr/>
        <a:lstStyle/>
        <a:p>
          <a:r>
            <a:rPr lang="de-DE" dirty="0"/>
            <a:t>Vorbereitung</a:t>
          </a:r>
        </a:p>
      </dgm:t>
    </dgm:pt>
    <dgm:pt modelId="{22BA6BFB-F662-4E31-A6C6-F91D12928DCD}" type="parTrans" cxnId="{DAAB88BF-E68F-44C3-81AE-A955148BC063}">
      <dgm:prSet/>
      <dgm:spPr/>
      <dgm:t>
        <a:bodyPr/>
        <a:lstStyle/>
        <a:p>
          <a:endParaRPr lang="de-DE"/>
        </a:p>
      </dgm:t>
    </dgm:pt>
    <dgm:pt modelId="{9721C964-74F8-48E7-A739-84BED036D61A}" type="sibTrans" cxnId="{DAAB88BF-E68F-44C3-81AE-A955148BC063}">
      <dgm:prSet/>
      <dgm:spPr/>
      <dgm:t>
        <a:bodyPr/>
        <a:lstStyle/>
        <a:p>
          <a:endParaRPr lang="de-DE"/>
        </a:p>
      </dgm:t>
    </dgm:pt>
    <dgm:pt modelId="{E1BE0F4F-E11F-4169-AC9A-67A443054557}">
      <dgm:prSet/>
      <dgm:spPr>
        <a:solidFill>
          <a:schemeClr val="bg1"/>
        </a:solidFill>
      </dgm:spPr>
      <dgm:t>
        <a:bodyPr/>
        <a:lstStyle/>
        <a:p>
          <a:r>
            <a:rPr lang="de-DE" dirty="0"/>
            <a:t>Projekttag</a:t>
          </a:r>
        </a:p>
      </dgm:t>
    </dgm:pt>
    <dgm:pt modelId="{FBA668B2-665F-4A18-88F3-5024A6536610}" type="parTrans" cxnId="{AE2FDE14-690F-47B2-853A-EA0ADD16E9AD}">
      <dgm:prSet/>
      <dgm:spPr/>
      <dgm:t>
        <a:bodyPr/>
        <a:lstStyle/>
        <a:p>
          <a:endParaRPr lang="de-DE"/>
        </a:p>
      </dgm:t>
    </dgm:pt>
    <dgm:pt modelId="{FBDD33AD-C07B-4130-9C8B-95D83020096B}" type="sibTrans" cxnId="{AE2FDE14-690F-47B2-853A-EA0ADD16E9AD}">
      <dgm:prSet/>
      <dgm:spPr/>
      <dgm:t>
        <a:bodyPr/>
        <a:lstStyle/>
        <a:p>
          <a:endParaRPr lang="de-DE"/>
        </a:p>
      </dgm:t>
    </dgm:pt>
    <dgm:pt modelId="{E2328F93-46BA-41E7-934B-1458544D6415}">
      <dgm:prSet/>
      <dgm:spPr>
        <a:solidFill>
          <a:schemeClr val="bg1"/>
        </a:solidFill>
      </dgm:spPr>
      <dgm:t>
        <a:bodyPr/>
        <a:lstStyle/>
        <a:p>
          <a:r>
            <a:rPr lang="de-DE" dirty="0"/>
            <a:t>Selbstlernkurs</a:t>
          </a:r>
        </a:p>
      </dgm:t>
    </dgm:pt>
    <dgm:pt modelId="{A3CA085C-ADE8-4BE6-84FD-BF0643B5C0A5}" type="parTrans" cxnId="{5B507580-6F47-4B1A-88CA-95974555B2B1}">
      <dgm:prSet/>
      <dgm:spPr/>
      <dgm:t>
        <a:bodyPr/>
        <a:lstStyle/>
        <a:p>
          <a:endParaRPr lang="de-DE"/>
        </a:p>
      </dgm:t>
    </dgm:pt>
    <dgm:pt modelId="{4B793C5D-3E84-496E-9980-085CB5327711}" type="sibTrans" cxnId="{5B507580-6F47-4B1A-88CA-95974555B2B1}">
      <dgm:prSet/>
      <dgm:spPr/>
      <dgm:t>
        <a:bodyPr/>
        <a:lstStyle/>
        <a:p>
          <a:endParaRPr lang="de-DE"/>
        </a:p>
      </dgm:t>
    </dgm:pt>
    <dgm:pt modelId="{60DA4F02-E8E7-4850-A1D1-CE40664924E5}">
      <dgm:prSet/>
      <dgm:spPr>
        <a:solidFill>
          <a:schemeClr val="bg1"/>
        </a:solidFill>
      </dgm:spPr>
      <dgm:t>
        <a:bodyPr/>
        <a:lstStyle/>
        <a:p>
          <a:r>
            <a:rPr lang="de-DE" dirty="0"/>
            <a:t>Selbstlernkurs</a:t>
          </a:r>
        </a:p>
      </dgm:t>
    </dgm:pt>
    <dgm:pt modelId="{D3C09434-FA39-4241-B8B6-05D0408212F9}" type="parTrans" cxnId="{AEFDAC8E-B242-4543-9283-43399897BCDE}">
      <dgm:prSet/>
      <dgm:spPr/>
      <dgm:t>
        <a:bodyPr/>
        <a:lstStyle/>
        <a:p>
          <a:endParaRPr lang="de-DE"/>
        </a:p>
      </dgm:t>
    </dgm:pt>
    <dgm:pt modelId="{EF84494A-1C03-4CEC-BFAF-1B30FA7F5916}" type="sibTrans" cxnId="{AEFDAC8E-B242-4543-9283-43399897BCDE}">
      <dgm:prSet/>
      <dgm:spPr/>
      <dgm:t>
        <a:bodyPr/>
        <a:lstStyle/>
        <a:p>
          <a:endParaRPr lang="de-DE"/>
        </a:p>
      </dgm:t>
    </dgm:pt>
    <dgm:pt modelId="{9869088B-93F8-4BDC-936C-9AFE1AAADDDE}">
      <dgm:prSet/>
      <dgm:spPr>
        <a:solidFill>
          <a:schemeClr val="accent1">
            <a:lumMod val="40000"/>
            <a:lumOff val="60000"/>
          </a:schemeClr>
        </a:solidFill>
      </dgm:spPr>
      <dgm:t>
        <a:bodyPr/>
        <a:lstStyle/>
        <a:p>
          <a:r>
            <a:rPr lang="de-DE" dirty="0">
              <a:solidFill>
                <a:schemeClr val="tx1"/>
              </a:solidFill>
            </a:rPr>
            <a:t>Nachbereitung</a:t>
          </a:r>
        </a:p>
      </dgm:t>
    </dgm:pt>
    <dgm:pt modelId="{DD135E1E-EFFB-427C-A020-A14FBC1549DF}" type="parTrans" cxnId="{5061BBAC-EFE5-43C8-AF3C-6D77A736B545}">
      <dgm:prSet/>
      <dgm:spPr/>
      <dgm:t>
        <a:bodyPr/>
        <a:lstStyle/>
        <a:p>
          <a:endParaRPr lang="de-DE"/>
        </a:p>
      </dgm:t>
    </dgm:pt>
    <dgm:pt modelId="{14D0D58E-2DFC-4CFE-958C-B545A905019B}" type="sibTrans" cxnId="{5061BBAC-EFE5-43C8-AF3C-6D77A736B545}">
      <dgm:prSet/>
      <dgm:spPr/>
      <dgm:t>
        <a:bodyPr/>
        <a:lstStyle/>
        <a:p>
          <a:endParaRPr lang="de-DE"/>
        </a:p>
      </dgm:t>
    </dgm:pt>
    <dgm:pt modelId="{E8320EED-BCCF-480E-832B-7D30BC62685F}">
      <dgm:prSet/>
      <dgm:spPr>
        <a:solidFill>
          <a:schemeClr val="bg1"/>
        </a:solidFill>
      </dgm:spPr>
      <dgm:t>
        <a:bodyPr/>
        <a:lstStyle/>
        <a:p>
          <a:r>
            <a:rPr lang="de-DE" dirty="0"/>
            <a:t>in der Schule oder an externem Lernort</a:t>
          </a:r>
        </a:p>
      </dgm:t>
    </dgm:pt>
    <dgm:pt modelId="{B2AA75A8-34E1-480A-9001-6A66D10215DA}" type="parTrans" cxnId="{0181383E-8099-4F30-A5BD-095DADECC7C6}">
      <dgm:prSet/>
      <dgm:spPr/>
      <dgm:t>
        <a:bodyPr/>
        <a:lstStyle/>
        <a:p>
          <a:endParaRPr lang="de-DE"/>
        </a:p>
      </dgm:t>
    </dgm:pt>
    <dgm:pt modelId="{8ADC8DDC-C61C-4FBB-8CB3-CA1A67AA7A2E}" type="sibTrans" cxnId="{0181383E-8099-4F30-A5BD-095DADECC7C6}">
      <dgm:prSet/>
      <dgm:spPr/>
      <dgm:t>
        <a:bodyPr/>
        <a:lstStyle/>
        <a:p>
          <a:endParaRPr lang="de-DE"/>
        </a:p>
      </dgm:t>
    </dgm:pt>
    <dgm:pt modelId="{C3030BD8-40F9-4C44-8BBA-2EFE245E2685}">
      <dgm:prSet/>
      <dgm:spPr>
        <a:solidFill>
          <a:schemeClr val="bg1"/>
        </a:solidFill>
      </dgm:spPr>
      <dgm:t>
        <a:bodyPr/>
        <a:lstStyle/>
        <a:p>
          <a:r>
            <a:rPr lang="de-DE" dirty="0"/>
            <a:t>i. d. R. mit externem Partner</a:t>
          </a:r>
        </a:p>
      </dgm:t>
    </dgm:pt>
    <dgm:pt modelId="{ED743523-F233-47C0-9E25-F3E01C94B59C}" type="parTrans" cxnId="{915D1638-9861-4BEF-A40C-3094C89773DC}">
      <dgm:prSet/>
      <dgm:spPr/>
      <dgm:t>
        <a:bodyPr/>
        <a:lstStyle/>
        <a:p>
          <a:endParaRPr lang="de-DE"/>
        </a:p>
      </dgm:t>
    </dgm:pt>
    <dgm:pt modelId="{CBB209F9-611D-4C71-8A7C-229AD7D9C02C}" type="sibTrans" cxnId="{915D1638-9861-4BEF-A40C-3094C89773DC}">
      <dgm:prSet/>
      <dgm:spPr/>
      <dgm:t>
        <a:bodyPr/>
        <a:lstStyle/>
        <a:p>
          <a:endParaRPr lang="de-DE"/>
        </a:p>
      </dgm:t>
    </dgm:pt>
    <dgm:pt modelId="{123CBD78-776F-47AE-88E0-14C0CAD3270A}">
      <dgm:prSet/>
      <dgm:spPr>
        <a:solidFill>
          <a:schemeClr val="bg1"/>
        </a:solidFill>
      </dgm:spPr>
      <dgm:t>
        <a:bodyPr/>
        <a:lstStyle/>
        <a:p>
          <a:r>
            <a:rPr lang="de-DE" dirty="0"/>
            <a:t>Portfolio</a:t>
          </a:r>
        </a:p>
      </dgm:t>
    </dgm:pt>
    <dgm:pt modelId="{ED979E9A-56FB-4715-88E7-7818EC51A94D}" type="parTrans" cxnId="{F47021AD-4C69-42C7-B508-EFA5B2EEC887}">
      <dgm:prSet/>
      <dgm:spPr/>
      <dgm:t>
        <a:bodyPr/>
        <a:lstStyle/>
        <a:p>
          <a:endParaRPr lang="de-DE"/>
        </a:p>
      </dgm:t>
    </dgm:pt>
    <dgm:pt modelId="{1BD1E7F0-6AFB-494F-BBAE-7922E0268CDA}" type="sibTrans" cxnId="{F47021AD-4C69-42C7-B508-EFA5B2EEC887}">
      <dgm:prSet/>
      <dgm:spPr/>
      <dgm:t>
        <a:bodyPr/>
        <a:lstStyle/>
        <a:p>
          <a:endParaRPr lang="de-DE"/>
        </a:p>
      </dgm:t>
    </dgm:pt>
    <dgm:pt modelId="{0E51699F-E2D6-4FAC-8A3A-84BD991DD940}">
      <dgm:prSet/>
      <dgm:spPr>
        <a:solidFill>
          <a:schemeClr val="bg1"/>
        </a:solidFill>
      </dgm:spPr>
      <dgm:t>
        <a:bodyPr/>
        <a:lstStyle/>
        <a:p>
          <a:r>
            <a:rPr lang="de-DE" dirty="0"/>
            <a:t>Portfolio</a:t>
          </a:r>
        </a:p>
      </dgm:t>
    </dgm:pt>
    <dgm:pt modelId="{F1EB8D4A-004F-4EC9-A8A5-00920DC823C9}" type="parTrans" cxnId="{E6219936-9A66-450F-89C1-7AC6314E74AB}">
      <dgm:prSet/>
      <dgm:spPr/>
      <dgm:t>
        <a:bodyPr/>
        <a:lstStyle/>
        <a:p>
          <a:endParaRPr lang="de-DE"/>
        </a:p>
      </dgm:t>
    </dgm:pt>
    <dgm:pt modelId="{9F10FE5A-4E86-46F8-9903-E11068ED3EA3}" type="sibTrans" cxnId="{E6219936-9A66-450F-89C1-7AC6314E74AB}">
      <dgm:prSet/>
      <dgm:spPr/>
      <dgm:t>
        <a:bodyPr/>
        <a:lstStyle/>
        <a:p>
          <a:endParaRPr lang="de-DE"/>
        </a:p>
      </dgm:t>
    </dgm:pt>
    <dgm:pt modelId="{E78EF874-A21B-4833-B1FA-912192482725}">
      <dgm:prSet/>
      <dgm:spPr>
        <a:solidFill>
          <a:schemeClr val="bg1"/>
        </a:solidFill>
      </dgm:spPr>
      <dgm:t>
        <a:bodyPr/>
        <a:lstStyle/>
        <a:p>
          <a:endParaRPr lang="de-DE" dirty="0"/>
        </a:p>
      </dgm:t>
    </dgm:pt>
    <dgm:pt modelId="{56CD08D3-7F1A-4D69-83BE-000E5600705C}" type="parTrans" cxnId="{C5547B80-39BD-4720-BC15-793B5FCE0C3E}">
      <dgm:prSet/>
      <dgm:spPr/>
      <dgm:t>
        <a:bodyPr/>
        <a:lstStyle/>
        <a:p>
          <a:endParaRPr lang="de-DE"/>
        </a:p>
      </dgm:t>
    </dgm:pt>
    <dgm:pt modelId="{C7F81BB6-11B3-443D-AEDE-328C8D6EBB79}" type="sibTrans" cxnId="{C5547B80-39BD-4720-BC15-793B5FCE0C3E}">
      <dgm:prSet/>
      <dgm:spPr/>
      <dgm:t>
        <a:bodyPr/>
        <a:lstStyle/>
        <a:p>
          <a:endParaRPr lang="de-DE"/>
        </a:p>
      </dgm:t>
    </dgm:pt>
    <dgm:pt modelId="{4740B733-6F24-4725-8133-63C84DBB460A}">
      <dgm:prSet/>
      <dgm:spPr>
        <a:solidFill>
          <a:schemeClr val="bg1"/>
        </a:solidFill>
      </dgm:spPr>
      <dgm:t>
        <a:bodyPr/>
        <a:lstStyle/>
        <a:p>
          <a:endParaRPr lang="de-DE" dirty="0"/>
        </a:p>
      </dgm:t>
    </dgm:pt>
    <dgm:pt modelId="{99459032-F5D6-4064-9489-30B8FCDC5122}" type="parTrans" cxnId="{DB793CFA-3B58-4079-AA39-999C537D2868}">
      <dgm:prSet/>
      <dgm:spPr/>
      <dgm:t>
        <a:bodyPr/>
        <a:lstStyle/>
        <a:p>
          <a:endParaRPr lang="de-DE"/>
        </a:p>
      </dgm:t>
    </dgm:pt>
    <dgm:pt modelId="{B8000B98-0231-42C1-92CD-1444EFE5816A}" type="sibTrans" cxnId="{DB793CFA-3B58-4079-AA39-999C537D2868}">
      <dgm:prSet/>
      <dgm:spPr/>
      <dgm:t>
        <a:bodyPr/>
        <a:lstStyle/>
        <a:p>
          <a:endParaRPr lang="de-DE"/>
        </a:p>
      </dgm:t>
    </dgm:pt>
    <dgm:pt modelId="{997ADE0C-C37C-4CFB-9861-0E82A2645071}" type="pres">
      <dgm:prSet presAssocID="{264B26DA-63E2-4F3F-ADA9-FCE19F2D8ACF}" presName="Name0" presStyleCnt="0">
        <dgm:presLayoutVars>
          <dgm:dir/>
          <dgm:animOne val="branch"/>
          <dgm:animLvl val="lvl"/>
        </dgm:presLayoutVars>
      </dgm:prSet>
      <dgm:spPr/>
    </dgm:pt>
    <dgm:pt modelId="{8867C741-1BC9-478F-9567-42D803527B6C}" type="pres">
      <dgm:prSet presAssocID="{D454912C-AC46-48BE-9F96-0337CCB5E817}" presName="chaos" presStyleCnt="0"/>
      <dgm:spPr/>
    </dgm:pt>
    <dgm:pt modelId="{5829F4BD-E654-407A-BFD4-CC71868193DF}" type="pres">
      <dgm:prSet presAssocID="{D454912C-AC46-48BE-9F96-0337CCB5E817}" presName="parTx1" presStyleLbl="revTx" presStyleIdx="0" presStyleCnt="5" custLinFactNeighborY="3998"/>
      <dgm:spPr/>
    </dgm:pt>
    <dgm:pt modelId="{D2D87A5D-2E88-47FF-97AE-DB7116962028}" type="pres">
      <dgm:prSet presAssocID="{D454912C-AC46-48BE-9F96-0337CCB5E817}" presName="desTx1" presStyleLbl="revTx" presStyleIdx="1" presStyleCnt="5">
        <dgm:presLayoutVars>
          <dgm:bulletEnabled val="1"/>
        </dgm:presLayoutVars>
      </dgm:prSet>
      <dgm:spPr/>
    </dgm:pt>
    <dgm:pt modelId="{21E290A7-94D3-4533-A09D-00DE57912F87}" type="pres">
      <dgm:prSet presAssocID="{D454912C-AC46-48BE-9F96-0337CCB5E817}" presName="c1" presStyleLbl="node1" presStyleIdx="0" presStyleCnt="19"/>
      <dgm:spPr>
        <a:solidFill>
          <a:schemeClr val="accent1">
            <a:lumMod val="40000"/>
            <a:lumOff val="60000"/>
          </a:schemeClr>
        </a:solidFill>
      </dgm:spPr>
    </dgm:pt>
    <dgm:pt modelId="{409663FF-EA42-4516-AB60-A0D1132FC6FE}" type="pres">
      <dgm:prSet presAssocID="{D454912C-AC46-48BE-9F96-0337CCB5E817}" presName="c2" presStyleLbl="node1" presStyleIdx="1" presStyleCnt="19"/>
      <dgm:spPr>
        <a:solidFill>
          <a:schemeClr val="accent1">
            <a:lumMod val="40000"/>
            <a:lumOff val="60000"/>
          </a:schemeClr>
        </a:solidFill>
      </dgm:spPr>
    </dgm:pt>
    <dgm:pt modelId="{C9859F02-207D-46E5-982F-C37E03A1BF50}" type="pres">
      <dgm:prSet presAssocID="{D454912C-AC46-48BE-9F96-0337CCB5E817}" presName="c3" presStyleLbl="node1" presStyleIdx="2" presStyleCnt="19"/>
      <dgm:spPr>
        <a:solidFill>
          <a:schemeClr val="accent1">
            <a:lumMod val="40000"/>
            <a:lumOff val="60000"/>
          </a:schemeClr>
        </a:solidFill>
      </dgm:spPr>
    </dgm:pt>
    <dgm:pt modelId="{78FD4801-883E-4779-85D9-159F91F54D29}" type="pres">
      <dgm:prSet presAssocID="{D454912C-AC46-48BE-9F96-0337CCB5E817}" presName="c4" presStyleLbl="node1" presStyleIdx="3" presStyleCnt="19"/>
      <dgm:spPr>
        <a:solidFill>
          <a:schemeClr val="accent1">
            <a:lumMod val="40000"/>
            <a:lumOff val="60000"/>
          </a:schemeClr>
        </a:solidFill>
      </dgm:spPr>
    </dgm:pt>
    <dgm:pt modelId="{B26E9A50-62AD-45C2-89B6-4F0772F3A247}" type="pres">
      <dgm:prSet presAssocID="{D454912C-AC46-48BE-9F96-0337CCB5E817}" presName="c5" presStyleLbl="node1" presStyleIdx="4" presStyleCnt="19"/>
      <dgm:spPr>
        <a:solidFill>
          <a:schemeClr val="accent1">
            <a:lumMod val="40000"/>
            <a:lumOff val="60000"/>
          </a:schemeClr>
        </a:solidFill>
      </dgm:spPr>
    </dgm:pt>
    <dgm:pt modelId="{4E22B7A3-C75E-4CAA-9742-AF5B37D8F675}" type="pres">
      <dgm:prSet presAssocID="{D454912C-AC46-48BE-9F96-0337CCB5E817}" presName="c6" presStyleLbl="node1" presStyleIdx="5" presStyleCnt="19"/>
      <dgm:spPr>
        <a:solidFill>
          <a:schemeClr val="accent1">
            <a:lumMod val="40000"/>
            <a:lumOff val="60000"/>
          </a:schemeClr>
        </a:solidFill>
      </dgm:spPr>
    </dgm:pt>
    <dgm:pt modelId="{63B35BD4-2154-4D32-AB1D-F49F7526C9B3}" type="pres">
      <dgm:prSet presAssocID="{D454912C-AC46-48BE-9F96-0337CCB5E817}" presName="c7" presStyleLbl="node1" presStyleIdx="6" presStyleCnt="19"/>
      <dgm:spPr>
        <a:solidFill>
          <a:schemeClr val="accent1">
            <a:lumMod val="40000"/>
            <a:lumOff val="60000"/>
          </a:schemeClr>
        </a:solidFill>
      </dgm:spPr>
    </dgm:pt>
    <dgm:pt modelId="{B53BD5F1-458A-4B76-8D3C-1308267FBD1B}" type="pres">
      <dgm:prSet presAssocID="{D454912C-AC46-48BE-9F96-0337CCB5E817}" presName="c8" presStyleLbl="node1" presStyleIdx="7" presStyleCnt="19"/>
      <dgm:spPr>
        <a:solidFill>
          <a:schemeClr val="accent1">
            <a:lumMod val="40000"/>
            <a:lumOff val="60000"/>
          </a:schemeClr>
        </a:solidFill>
      </dgm:spPr>
    </dgm:pt>
    <dgm:pt modelId="{0ED04776-13B7-4501-8133-7A04E2C8FF32}" type="pres">
      <dgm:prSet presAssocID="{D454912C-AC46-48BE-9F96-0337CCB5E817}" presName="c9" presStyleLbl="node1" presStyleIdx="8" presStyleCnt="19"/>
      <dgm:spPr>
        <a:solidFill>
          <a:schemeClr val="accent1">
            <a:lumMod val="40000"/>
            <a:lumOff val="60000"/>
          </a:schemeClr>
        </a:solidFill>
      </dgm:spPr>
    </dgm:pt>
    <dgm:pt modelId="{3563BEB0-B737-4C64-AD7A-617E09F2252F}" type="pres">
      <dgm:prSet presAssocID="{D454912C-AC46-48BE-9F96-0337CCB5E817}" presName="c10" presStyleLbl="node1" presStyleIdx="9" presStyleCnt="19"/>
      <dgm:spPr>
        <a:solidFill>
          <a:schemeClr val="accent1">
            <a:lumMod val="40000"/>
            <a:lumOff val="60000"/>
          </a:schemeClr>
        </a:solidFill>
      </dgm:spPr>
    </dgm:pt>
    <dgm:pt modelId="{D4AAE2FF-F500-4C33-9305-D2DED0A77537}" type="pres">
      <dgm:prSet presAssocID="{D454912C-AC46-48BE-9F96-0337CCB5E817}" presName="c11" presStyleLbl="node1" presStyleIdx="10" presStyleCnt="19"/>
      <dgm:spPr>
        <a:solidFill>
          <a:schemeClr val="accent1">
            <a:lumMod val="40000"/>
            <a:lumOff val="60000"/>
          </a:schemeClr>
        </a:solidFill>
      </dgm:spPr>
    </dgm:pt>
    <dgm:pt modelId="{99F63D45-391B-4F15-BCAD-703D437B03E3}" type="pres">
      <dgm:prSet presAssocID="{D454912C-AC46-48BE-9F96-0337CCB5E817}" presName="c12" presStyleLbl="node1" presStyleIdx="11" presStyleCnt="19"/>
      <dgm:spPr>
        <a:solidFill>
          <a:schemeClr val="accent1">
            <a:lumMod val="40000"/>
            <a:lumOff val="60000"/>
          </a:schemeClr>
        </a:solidFill>
      </dgm:spPr>
    </dgm:pt>
    <dgm:pt modelId="{AB60F0A7-1443-49F6-9AD5-9202507C30D3}" type="pres">
      <dgm:prSet presAssocID="{D454912C-AC46-48BE-9F96-0337CCB5E817}" presName="c13" presStyleLbl="node1" presStyleIdx="12" presStyleCnt="19"/>
      <dgm:spPr>
        <a:solidFill>
          <a:schemeClr val="accent1">
            <a:lumMod val="40000"/>
            <a:lumOff val="60000"/>
          </a:schemeClr>
        </a:solidFill>
      </dgm:spPr>
    </dgm:pt>
    <dgm:pt modelId="{8991D4F7-A4F5-487D-ACE2-CC056D35D3EE}" type="pres">
      <dgm:prSet presAssocID="{D454912C-AC46-48BE-9F96-0337CCB5E817}" presName="c14" presStyleLbl="node1" presStyleIdx="13" presStyleCnt="19"/>
      <dgm:spPr>
        <a:solidFill>
          <a:schemeClr val="accent1">
            <a:lumMod val="40000"/>
            <a:lumOff val="60000"/>
          </a:schemeClr>
        </a:solidFill>
      </dgm:spPr>
    </dgm:pt>
    <dgm:pt modelId="{D6A993CE-D2FB-438C-83B9-940953F7BA66}" type="pres">
      <dgm:prSet presAssocID="{D454912C-AC46-48BE-9F96-0337CCB5E817}" presName="c15" presStyleLbl="node1" presStyleIdx="14" presStyleCnt="19"/>
      <dgm:spPr>
        <a:solidFill>
          <a:schemeClr val="accent1">
            <a:lumMod val="40000"/>
            <a:lumOff val="60000"/>
          </a:schemeClr>
        </a:solidFill>
      </dgm:spPr>
    </dgm:pt>
    <dgm:pt modelId="{DA902AF1-0FB1-4EA7-8AF9-BE065F601D1D}" type="pres">
      <dgm:prSet presAssocID="{D454912C-AC46-48BE-9F96-0337CCB5E817}" presName="c16" presStyleLbl="node1" presStyleIdx="15" presStyleCnt="19"/>
      <dgm:spPr>
        <a:solidFill>
          <a:schemeClr val="accent1">
            <a:lumMod val="40000"/>
            <a:lumOff val="60000"/>
          </a:schemeClr>
        </a:solidFill>
      </dgm:spPr>
    </dgm:pt>
    <dgm:pt modelId="{CF2E15D4-0F29-4E3B-8FDB-58DC4EB1CBD1}" type="pres">
      <dgm:prSet presAssocID="{D454912C-AC46-48BE-9F96-0337CCB5E817}" presName="c17" presStyleLbl="node1" presStyleIdx="16" presStyleCnt="19"/>
      <dgm:spPr>
        <a:solidFill>
          <a:schemeClr val="accent1">
            <a:lumMod val="40000"/>
            <a:lumOff val="60000"/>
          </a:schemeClr>
        </a:solidFill>
      </dgm:spPr>
    </dgm:pt>
    <dgm:pt modelId="{A4CE3E8A-D4AF-4B1B-A921-6C87CF343482}" type="pres">
      <dgm:prSet presAssocID="{D454912C-AC46-48BE-9F96-0337CCB5E817}" presName="c18" presStyleLbl="node1" presStyleIdx="17" presStyleCnt="19"/>
      <dgm:spPr>
        <a:solidFill>
          <a:schemeClr val="accent1">
            <a:lumMod val="40000"/>
            <a:lumOff val="60000"/>
          </a:schemeClr>
        </a:solidFill>
      </dgm:spPr>
    </dgm:pt>
    <dgm:pt modelId="{9781F9EC-8FDE-4CFE-8D2C-B3120961BED4}" type="pres">
      <dgm:prSet presAssocID="{9721C964-74F8-48E7-A739-84BED036D61A}" presName="chevronComposite1" presStyleCnt="0"/>
      <dgm:spPr/>
    </dgm:pt>
    <dgm:pt modelId="{654E983C-FE17-4187-8E79-D06462755CDF}" type="pres">
      <dgm:prSet presAssocID="{9721C964-74F8-48E7-A739-84BED036D61A}" presName="chevron1" presStyleLbl="sibTrans2D1" presStyleIdx="0" presStyleCnt="2" custLinFactNeighborX="975" custLinFactNeighborY="4080"/>
      <dgm:spPr>
        <a:solidFill>
          <a:schemeClr val="accent1">
            <a:lumMod val="75000"/>
          </a:schemeClr>
        </a:solidFill>
      </dgm:spPr>
    </dgm:pt>
    <dgm:pt modelId="{4FB3A1C9-C455-4AB6-93E7-B39BC447FE84}" type="pres">
      <dgm:prSet presAssocID="{9721C964-74F8-48E7-A739-84BED036D61A}" presName="spChevron1" presStyleCnt="0"/>
      <dgm:spPr/>
    </dgm:pt>
    <dgm:pt modelId="{1EC0100B-DC0A-412B-A388-A693E4C55B40}" type="pres">
      <dgm:prSet presAssocID="{E1BE0F4F-E11F-4169-AC9A-67A443054557}" presName="middle" presStyleCnt="0"/>
      <dgm:spPr/>
    </dgm:pt>
    <dgm:pt modelId="{79A382D1-D088-472A-B2F2-61F5F7CCDE4F}" type="pres">
      <dgm:prSet presAssocID="{E1BE0F4F-E11F-4169-AC9A-67A443054557}" presName="parTxMid" presStyleLbl="revTx" presStyleIdx="2" presStyleCnt="5" custLinFactNeighborY="2728"/>
      <dgm:spPr/>
    </dgm:pt>
    <dgm:pt modelId="{70FF282A-FEE3-4DCE-BB90-83BEE89997D4}" type="pres">
      <dgm:prSet presAssocID="{E1BE0F4F-E11F-4169-AC9A-67A443054557}" presName="desTxMid" presStyleLbl="revTx" presStyleIdx="3" presStyleCnt="5">
        <dgm:presLayoutVars>
          <dgm:bulletEnabled val="1"/>
        </dgm:presLayoutVars>
      </dgm:prSet>
      <dgm:spPr/>
    </dgm:pt>
    <dgm:pt modelId="{DE3D6B64-51A7-4ED4-8CF5-ED68C7E48165}" type="pres">
      <dgm:prSet presAssocID="{E1BE0F4F-E11F-4169-AC9A-67A443054557}" presName="spMid" presStyleCnt="0"/>
      <dgm:spPr/>
    </dgm:pt>
    <dgm:pt modelId="{1CF46B1F-E687-426F-9512-601BBF8A92EB}" type="pres">
      <dgm:prSet presAssocID="{FBDD33AD-C07B-4130-9C8B-95D83020096B}" presName="chevronComposite1" presStyleCnt="0"/>
      <dgm:spPr/>
    </dgm:pt>
    <dgm:pt modelId="{D90B4143-CC76-40FB-9120-BAFFEB8CBDDE}" type="pres">
      <dgm:prSet presAssocID="{FBDD33AD-C07B-4130-9C8B-95D83020096B}" presName="chevron1" presStyleLbl="sibTrans2D1" presStyleIdx="1" presStyleCnt="2" custLinFactNeighborY="4080"/>
      <dgm:spPr>
        <a:solidFill>
          <a:schemeClr val="accent1">
            <a:lumMod val="75000"/>
          </a:schemeClr>
        </a:solidFill>
      </dgm:spPr>
    </dgm:pt>
    <dgm:pt modelId="{F8895DCC-E703-47BE-A7C7-EBB72342DDB3}" type="pres">
      <dgm:prSet presAssocID="{FBDD33AD-C07B-4130-9C8B-95D83020096B}" presName="spChevron1" presStyleCnt="0"/>
      <dgm:spPr/>
    </dgm:pt>
    <dgm:pt modelId="{53627251-20E0-43A9-B0C5-9C33CA3969B5}" type="pres">
      <dgm:prSet presAssocID="{9869088B-93F8-4BDC-936C-9AFE1AAADDDE}" presName="last" presStyleCnt="0"/>
      <dgm:spPr/>
    </dgm:pt>
    <dgm:pt modelId="{A90E6691-9764-457A-BDC5-6ACCF5E463F1}" type="pres">
      <dgm:prSet presAssocID="{9869088B-93F8-4BDC-936C-9AFE1AAADDDE}" presName="circleTx" presStyleLbl="node1" presStyleIdx="18" presStyleCnt="19" custLinFactNeighborY="-840"/>
      <dgm:spPr/>
    </dgm:pt>
    <dgm:pt modelId="{9AD607D9-A06F-4605-AA2D-A02FC29DFC8A}" type="pres">
      <dgm:prSet presAssocID="{9869088B-93F8-4BDC-936C-9AFE1AAADDDE}" presName="desTxN" presStyleLbl="revTx" presStyleIdx="4" presStyleCnt="5">
        <dgm:presLayoutVars>
          <dgm:bulletEnabled val="1"/>
        </dgm:presLayoutVars>
      </dgm:prSet>
      <dgm:spPr/>
    </dgm:pt>
    <dgm:pt modelId="{76812033-B60E-40F3-8F28-4B28A632504D}" type="pres">
      <dgm:prSet presAssocID="{9869088B-93F8-4BDC-936C-9AFE1AAADDDE}" presName="spN" presStyleCnt="0"/>
      <dgm:spPr/>
    </dgm:pt>
  </dgm:ptLst>
  <dgm:cxnLst>
    <dgm:cxn modelId="{AE2FDE14-690F-47B2-853A-EA0ADD16E9AD}" srcId="{264B26DA-63E2-4F3F-ADA9-FCE19F2D8ACF}" destId="{E1BE0F4F-E11F-4169-AC9A-67A443054557}" srcOrd="1" destOrd="0" parTransId="{FBA668B2-665F-4A18-88F3-5024A6536610}" sibTransId="{FBDD33AD-C07B-4130-9C8B-95D83020096B}"/>
    <dgm:cxn modelId="{6E7AC82E-E0EB-4770-BA84-940FC420003D}" type="presOf" srcId="{264B26DA-63E2-4F3F-ADA9-FCE19F2D8ACF}" destId="{997ADE0C-C37C-4CFB-9861-0E82A2645071}" srcOrd="0" destOrd="0" presId="urn:microsoft.com/office/officeart/2009/3/layout/RandomtoResultProcess"/>
    <dgm:cxn modelId="{8F07EA30-C85E-4050-A527-6DDB01027A38}" type="presOf" srcId="{0E51699F-E2D6-4FAC-8A3A-84BD991DD940}" destId="{9AD607D9-A06F-4605-AA2D-A02FC29DFC8A}" srcOrd="0" destOrd="2" presId="urn:microsoft.com/office/officeart/2009/3/layout/RandomtoResultProcess"/>
    <dgm:cxn modelId="{038A8233-D155-4697-B772-B0C8B473F5AD}" type="presOf" srcId="{4740B733-6F24-4725-8133-63C84DBB460A}" destId="{9AD607D9-A06F-4605-AA2D-A02FC29DFC8A}" srcOrd="0" destOrd="0" presId="urn:microsoft.com/office/officeart/2009/3/layout/RandomtoResultProcess"/>
    <dgm:cxn modelId="{E6219936-9A66-450F-89C1-7AC6314E74AB}" srcId="{9869088B-93F8-4BDC-936C-9AFE1AAADDDE}" destId="{0E51699F-E2D6-4FAC-8A3A-84BD991DD940}" srcOrd="2" destOrd="0" parTransId="{F1EB8D4A-004F-4EC9-A8A5-00920DC823C9}" sibTransId="{9F10FE5A-4E86-46F8-9903-E11068ED3EA3}"/>
    <dgm:cxn modelId="{915D1638-9861-4BEF-A40C-3094C89773DC}" srcId="{E1BE0F4F-E11F-4169-AC9A-67A443054557}" destId="{C3030BD8-40F9-4C44-8BBA-2EFE245E2685}" srcOrd="1" destOrd="0" parTransId="{ED743523-F233-47C0-9E25-F3E01C94B59C}" sibTransId="{CBB209F9-611D-4C71-8A7C-229AD7D9C02C}"/>
    <dgm:cxn modelId="{0181383E-8099-4F30-A5BD-095DADECC7C6}" srcId="{E1BE0F4F-E11F-4169-AC9A-67A443054557}" destId="{E8320EED-BCCF-480E-832B-7D30BC62685F}" srcOrd="0" destOrd="0" parTransId="{B2AA75A8-34E1-480A-9001-6A66D10215DA}" sibTransId="{8ADC8DDC-C61C-4FBB-8CB3-CA1A67AA7A2E}"/>
    <dgm:cxn modelId="{89D67842-B013-4A0D-A33B-40CA70E86048}" type="presOf" srcId="{C3030BD8-40F9-4C44-8BBA-2EFE245E2685}" destId="{70FF282A-FEE3-4DCE-BB90-83BEE89997D4}" srcOrd="0" destOrd="1" presId="urn:microsoft.com/office/officeart/2009/3/layout/RandomtoResultProcess"/>
    <dgm:cxn modelId="{44CD104F-C540-421B-9355-3259FDE8DFAB}" type="presOf" srcId="{E1BE0F4F-E11F-4169-AC9A-67A443054557}" destId="{79A382D1-D088-472A-B2F2-61F5F7CCDE4F}" srcOrd="0" destOrd="0" presId="urn:microsoft.com/office/officeart/2009/3/layout/RandomtoResultProcess"/>
    <dgm:cxn modelId="{5B507580-6F47-4B1A-88CA-95974555B2B1}" srcId="{D454912C-AC46-48BE-9F96-0337CCB5E817}" destId="{E2328F93-46BA-41E7-934B-1458544D6415}" srcOrd="1" destOrd="0" parTransId="{A3CA085C-ADE8-4BE6-84FD-BF0643B5C0A5}" sibTransId="{4B793C5D-3E84-496E-9980-085CB5327711}"/>
    <dgm:cxn modelId="{C5547B80-39BD-4720-BC15-793B5FCE0C3E}" srcId="{D454912C-AC46-48BE-9F96-0337CCB5E817}" destId="{E78EF874-A21B-4833-B1FA-912192482725}" srcOrd="0" destOrd="0" parTransId="{56CD08D3-7F1A-4D69-83BE-000E5600705C}" sibTransId="{C7F81BB6-11B3-443D-AEDE-328C8D6EBB79}"/>
    <dgm:cxn modelId="{A2F5F78D-0AD6-4FA5-A144-0876CF806F6B}" type="presOf" srcId="{E2328F93-46BA-41E7-934B-1458544D6415}" destId="{D2D87A5D-2E88-47FF-97AE-DB7116962028}" srcOrd="0" destOrd="1" presId="urn:microsoft.com/office/officeart/2009/3/layout/RandomtoResultProcess"/>
    <dgm:cxn modelId="{AEFDAC8E-B242-4543-9283-43399897BCDE}" srcId="{9869088B-93F8-4BDC-936C-9AFE1AAADDDE}" destId="{60DA4F02-E8E7-4850-A1D1-CE40664924E5}" srcOrd="1" destOrd="0" parTransId="{D3C09434-FA39-4241-B8B6-05D0408212F9}" sibTransId="{EF84494A-1C03-4CEC-BFAF-1B30FA7F5916}"/>
    <dgm:cxn modelId="{4A7C32AB-7E67-4A7C-B0B5-FA1753D99FBD}" type="presOf" srcId="{9869088B-93F8-4BDC-936C-9AFE1AAADDDE}" destId="{A90E6691-9764-457A-BDC5-6ACCF5E463F1}" srcOrd="0" destOrd="0" presId="urn:microsoft.com/office/officeart/2009/3/layout/RandomtoResultProcess"/>
    <dgm:cxn modelId="{5061BBAC-EFE5-43C8-AF3C-6D77A736B545}" srcId="{264B26DA-63E2-4F3F-ADA9-FCE19F2D8ACF}" destId="{9869088B-93F8-4BDC-936C-9AFE1AAADDDE}" srcOrd="2" destOrd="0" parTransId="{DD135E1E-EFFB-427C-A020-A14FBC1549DF}" sibTransId="{14D0D58E-2DFC-4CFE-958C-B545A905019B}"/>
    <dgm:cxn modelId="{F47021AD-4C69-42C7-B508-EFA5B2EEC887}" srcId="{D454912C-AC46-48BE-9F96-0337CCB5E817}" destId="{123CBD78-776F-47AE-88E0-14C0CAD3270A}" srcOrd="2" destOrd="0" parTransId="{ED979E9A-56FB-4715-88E7-7818EC51A94D}" sibTransId="{1BD1E7F0-6AFB-494F-BBAE-7922E0268CDA}"/>
    <dgm:cxn modelId="{DAAB88BF-E68F-44C3-81AE-A955148BC063}" srcId="{264B26DA-63E2-4F3F-ADA9-FCE19F2D8ACF}" destId="{D454912C-AC46-48BE-9F96-0337CCB5E817}" srcOrd="0" destOrd="0" parTransId="{22BA6BFB-F662-4E31-A6C6-F91D12928DCD}" sibTransId="{9721C964-74F8-48E7-A739-84BED036D61A}"/>
    <dgm:cxn modelId="{79720FC3-4ED9-48A4-906D-B0EEAD8FE1F8}" type="presOf" srcId="{60DA4F02-E8E7-4850-A1D1-CE40664924E5}" destId="{9AD607D9-A06F-4605-AA2D-A02FC29DFC8A}" srcOrd="0" destOrd="1" presId="urn:microsoft.com/office/officeart/2009/3/layout/RandomtoResultProcess"/>
    <dgm:cxn modelId="{FFF9A0D7-8C21-42D8-A245-9A08B499DDE6}" type="presOf" srcId="{E78EF874-A21B-4833-B1FA-912192482725}" destId="{D2D87A5D-2E88-47FF-97AE-DB7116962028}" srcOrd="0" destOrd="0" presId="urn:microsoft.com/office/officeart/2009/3/layout/RandomtoResultProcess"/>
    <dgm:cxn modelId="{C2B58AEA-9229-4518-9CD4-160F6CBE50B6}" type="presOf" srcId="{D454912C-AC46-48BE-9F96-0337CCB5E817}" destId="{5829F4BD-E654-407A-BFD4-CC71868193DF}" srcOrd="0" destOrd="0" presId="urn:microsoft.com/office/officeart/2009/3/layout/RandomtoResultProcess"/>
    <dgm:cxn modelId="{A1823EF2-9D58-413E-B87E-D6A658BC7EDE}" type="presOf" srcId="{E8320EED-BCCF-480E-832B-7D30BC62685F}" destId="{70FF282A-FEE3-4DCE-BB90-83BEE89997D4}" srcOrd="0" destOrd="0" presId="urn:microsoft.com/office/officeart/2009/3/layout/RandomtoResultProcess"/>
    <dgm:cxn modelId="{7E720EF4-EC71-427B-AB0D-9DE01C27DC05}" type="presOf" srcId="{123CBD78-776F-47AE-88E0-14C0CAD3270A}" destId="{D2D87A5D-2E88-47FF-97AE-DB7116962028}" srcOrd="0" destOrd="2" presId="urn:microsoft.com/office/officeart/2009/3/layout/RandomtoResultProcess"/>
    <dgm:cxn modelId="{DB793CFA-3B58-4079-AA39-999C537D2868}" srcId="{9869088B-93F8-4BDC-936C-9AFE1AAADDDE}" destId="{4740B733-6F24-4725-8133-63C84DBB460A}" srcOrd="0" destOrd="0" parTransId="{99459032-F5D6-4064-9489-30B8FCDC5122}" sibTransId="{B8000B98-0231-42C1-92CD-1444EFE5816A}"/>
    <dgm:cxn modelId="{4610047C-DBA6-47A3-85A8-CED39856D0EF}" type="presParOf" srcId="{997ADE0C-C37C-4CFB-9861-0E82A2645071}" destId="{8867C741-1BC9-478F-9567-42D803527B6C}" srcOrd="0" destOrd="0" presId="urn:microsoft.com/office/officeart/2009/3/layout/RandomtoResultProcess"/>
    <dgm:cxn modelId="{7C5C7338-E1C2-42E2-827F-868488A55C59}" type="presParOf" srcId="{8867C741-1BC9-478F-9567-42D803527B6C}" destId="{5829F4BD-E654-407A-BFD4-CC71868193DF}" srcOrd="0" destOrd="0" presId="urn:microsoft.com/office/officeart/2009/3/layout/RandomtoResultProcess"/>
    <dgm:cxn modelId="{8B713774-0805-45C4-B9CC-C0A077EF86AD}" type="presParOf" srcId="{8867C741-1BC9-478F-9567-42D803527B6C}" destId="{D2D87A5D-2E88-47FF-97AE-DB7116962028}" srcOrd="1" destOrd="0" presId="urn:microsoft.com/office/officeart/2009/3/layout/RandomtoResultProcess"/>
    <dgm:cxn modelId="{7F65E1DB-31F6-4C89-9F1C-74DC87B87076}" type="presParOf" srcId="{8867C741-1BC9-478F-9567-42D803527B6C}" destId="{21E290A7-94D3-4533-A09D-00DE57912F87}" srcOrd="2" destOrd="0" presId="urn:microsoft.com/office/officeart/2009/3/layout/RandomtoResultProcess"/>
    <dgm:cxn modelId="{A5516DEE-49FC-42FB-BD2B-48BDA3316CA9}" type="presParOf" srcId="{8867C741-1BC9-478F-9567-42D803527B6C}" destId="{409663FF-EA42-4516-AB60-A0D1132FC6FE}" srcOrd="3" destOrd="0" presId="urn:microsoft.com/office/officeart/2009/3/layout/RandomtoResultProcess"/>
    <dgm:cxn modelId="{63EB6650-23A6-45E6-B8EC-AAAE0D2081BD}" type="presParOf" srcId="{8867C741-1BC9-478F-9567-42D803527B6C}" destId="{C9859F02-207D-46E5-982F-C37E03A1BF50}" srcOrd="4" destOrd="0" presId="urn:microsoft.com/office/officeart/2009/3/layout/RandomtoResultProcess"/>
    <dgm:cxn modelId="{A5D063D8-6C4A-4104-8911-100D1823E7CD}" type="presParOf" srcId="{8867C741-1BC9-478F-9567-42D803527B6C}" destId="{78FD4801-883E-4779-85D9-159F91F54D29}" srcOrd="5" destOrd="0" presId="urn:microsoft.com/office/officeart/2009/3/layout/RandomtoResultProcess"/>
    <dgm:cxn modelId="{3F117561-D4CE-4767-84ED-9C5AB23BEA25}" type="presParOf" srcId="{8867C741-1BC9-478F-9567-42D803527B6C}" destId="{B26E9A50-62AD-45C2-89B6-4F0772F3A247}" srcOrd="6" destOrd="0" presId="urn:microsoft.com/office/officeart/2009/3/layout/RandomtoResultProcess"/>
    <dgm:cxn modelId="{ACD4D3BF-6325-49F7-8A2E-3E590624C5EC}" type="presParOf" srcId="{8867C741-1BC9-478F-9567-42D803527B6C}" destId="{4E22B7A3-C75E-4CAA-9742-AF5B37D8F675}" srcOrd="7" destOrd="0" presId="urn:microsoft.com/office/officeart/2009/3/layout/RandomtoResultProcess"/>
    <dgm:cxn modelId="{24664645-82B4-487D-8A34-B1457B6C562E}" type="presParOf" srcId="{8867C741-1BC9-478F-9567-42D803527B6C}" destId="{63B35BD4-2154-4D32-AB1D-F49F7526C9B3}" srcOrd="8" destOrd="0" presId="urn:microsoft.com/office/officeart/2009/3/layout/RandomtoResultProcess"/>
    <dgm:cxn modelId="{CCAC0E83-F2AF-4E07-B756-CD4639C558B0}" type="presParOf" srcId="{8867C741-1BC9-478F-9567-42D803527B6C}" destId="{B53BD5F1-458A-4B76-8D3C-1308267FBD1B}" srcOrd="9" destOrd="0" presId="urn:microsoft.com/office/officeart/2009/3/layout/RandomtoResultProcess"/>
    <dgm:cxn modelId="{D2FB3707-96A6-4953-BCC2-4FDBD8E473E0}" type="presParOf" srcId="{8867C741-1BC9-478F-9567-42D803527B6C}" destId="{0ED04776-13B7-4501-8133-7A04E2C8FF32}" srcOrd="10" destOrd="0" presId="urn:microsoft.com/office/officeart/2009/3/layout/RandomtoResultProcess"/>
    <dgm:cxn modelId="{54E73380-5A53-46E7-B484-2B6D402759FA}" type="presParOf" srcId="{8867C741-1BC9-478F-9567-42D803527B6C}" destId="{3563BEB0-B737-4C64-AD7A-617E09F2252F}" srcOrd="11" destOrd="0" presId="urn:microsoft.com/office/officeart/2009/3/layout/RandomtoResultProcess"/>
    <dgm:cxn modelId="{1C9BBDBB-C8BE-421A-9C72-CE50DE45B678}" type="presParOf" srcId="{8867C741-1BC9-478F-9567-42D803527B6C}" destId="{D4AAE2FF-F500-4C33-9305-D2DED0A77537}" srcOrd="12" destOrd="0" presId="urn:microsoft.com/office/officeart/2009/3/layout/RandomtoResultProcess"/>
    <dgm:cxn modelId="{FBBE5B3A-EE78-4479-A2BD-53D68F8D8C43}" type="presParOf" srcId="{8867C741-1BC9-478F-9567-42D803527B6C}" destId="{99F63D45-391B-4F15-BCAD-703D437B03E3}" srcOrd="13" destOrd="0" presId="urn:microsoft.com/office/officeart/2009/3/layout/RandomtoResultProcess"/>
    <dgm:cxn modelId="{684BCEA3-63A2-4D65-864A-0CA7C8D21B38}" type="presParOf" srcId="{8867C741-1BC9-478F-9567-42D803527B6C}" destId="{AB60F0A7-1443-49F6-9AD5-9202507C30D3}" srcOrd="14" destOrd="0" presId="urn:microsoft.com/office/officeart/2009/3/layout/RandomtoResultProcess"/>
    <dgm:cxn modelId="{C15C2CA7-D840-4F70-A91C-44090B965C69}" type="presParOf" srcId="{8867C741-1BC9-478F-9567-42D803527B6C}" destId="{8991D4F7-A4F5-487D-ACE2-CC056D35D3EE}" srcOrd="15" destOrd="0" presId="urn:microsoft.com/office/officeart/2009/3/layout/RandomtoResultProcess"/>
    <dgm:cxn modelId="{BEA285A8-3B0B-43B3-85B6-725A21F6031C}" type="presParOf" srcId="{8867C741-1BC9-478F-9567-42D803527B6C}" destId="{D6A993CE-D2FB-438C-83B9-940953F7BA66}" srcOrd="16" destOrd="0" presId="urn:microsoft.com/office/officeart/2009/3/layout/RandomtoResultProcess"/>
    <dgm:cxn modelId="{F2D09E7B-AC54-47D2-83C8-193E1DE0CF4E}" type="presParOf" srcId="{8867C741-1BC9-478F-9567-42D803527B6C}" destId="{DA902AF1-0FB1-4EA7-8AF9-BE065F601D1D}" srcOrd="17" destOrd="0" presId="urn:microsoft.com/office/officeart/2009/3/layout/RandomtoResultProcess"/>
    <dgm:cxn modelId="{BD9F13FE-2615-4AB6-AA6B-D236EF3A2601}" type="presParOf" srcId="{8867C741-1BC9-478F-9567-42D803527B6C}" destId="{CF2E15D4-0F29-4E3B-8FDB-58DC4EB1CBD1}" srcOrd="18" destOrd="0" presId="urn:microsoft.com/office/officeart/2009/3/layout/RandomtoResultProcess"/>
    <dgm:cxn modelId="{7495661F-C42B-4AC5-8B4A-D626EADBC948}" type="presParOf" srcId="{8867C741-1BC9-478F-9567-42D803527B6C}" destId="{A4CE3E8A-D4AF-4B1B-A921-6C87CF343482}" srcOrd="19" destOrd="0" presId="urn:microsoft.com/office/officeart/2009/3/layout/RandomtoResultProcess"/>
    <dgm:cxn modelId="{5EA8A1BC-1C55-461C-AC6F-617095E0CAD9}" type="presParOf" srcId="{997ADE0C-C37C-4CFB-9861-0E82A2645071}" destId="{9781F9EC-8FDE-4CFE-8D2C-B3120961BED4}" srcOrd="1" destOrd="0" presId="urn:microsoft.com/office/officeart/2009/3/layout/RandomtoResultProcess"/>
    <dgm:cxn modelId="{09ABEFA9-8925-4BB1-9CF8-AEA33F0E7E33}" type="presParOf" srcId="{9781F9EC-8FDE-4CFE-8D2C-B3120961BED4}" destId="{654E983C-FE17-4187-8E79-D06462755CDF}" srcOrd="0" destOrd="0" presId="urn:microsoft.com/office/officeart/2009/3/layout/RandomtoResultProcess"/>
    <dgm:cxn modelId="{CF6C6EA8-22FA-4B25-BFDA-B77D8B288E6C}" type="presParOf" srcId="{9781F9EC-8FDE-4CFE-8D2C-B3120961BED4}" destId="{4FB3A1C9-C455-4AB6-93E7-B39BC447FE84}" srcOrd="1" destOrd="0" presId="urn:microsoft.com/office/officeart/2009/3/layout/RandomtoResultProcess"/>
    <dgm:cxn modelId="{C7CE07BD-6F78-4B4F-9712-AB4429F52369}" type="presParOf" srcId="{997ADE0C-C37C-4CFB-9861-0E82A2645071}" destId="{1EC0100B-DC0A-412B-A388-A693E4C55B40}" srcOrd="2" destOrd="0" presId="urn:microsoft.com/office/officeart/2009/3/layout/RandomtoResultProcess"/>
    <dgm:cxn modelId="{3A69E63C-25A8-4238-90E9-FF256DE7ACF5}" type="presParOf" srcId="{1EC0100B-DC0A-412B-A388-A693E4C55B40}" destId="{79A382D1-D088-472A-B2F2-61F5F7CCDE4F}" srcOrd="0" destOrd="0" presId="urn:microsoft.com/office/officeart/2009/3/layout/RandomtoResultProcess"/>
    <dgm:cxn modelId="{2472F735-303D-4FE0-AFE0-B4BC8B1C798E}" type="presParOf" srcId="{1EC0100B-DC0A-412B-A388-A693E4C55B40}" destId="{70FF282A-FEE3-4DCE-BB90-83BEE89997D4}" srcOrd="1" destOrd="0" presId="urn:microsoft.com/office/officeart/2009/3/layout/RandomtoResultProcess"/>
    <dgm:cxn modelId="{613CE5C5-0DB3-4745-B13B-D61ED4C9C628}" type="presParOf" srcId="{1EC0100B-DC0A-412B-A388-A693E4C55B40}" destId="{DE3D6B64-51A7-4ED4-8CF5-ED68C7E48165}" srcOrd="2" destOrd="0" presId="urn:microsoft.com/office/officeart/2009/3/layout/RandomtoResultProcess"/>
    <dgm:cxn modelId="{23B59D00-7C1F-424E-B373-70EC276CF266}" type="presParOf" srcId="{997ADE0C-C37C-4CFB-9861-0E82A2645071}" destId="{1CF46B1F-E687-426F-9512-601BBF8A92EB}" srcOrd="3" destOrd="0" presId="urn:microsoft.com/office/officeart/2009/3/layout/RandomtoResultProcess"/>
    <dgm:cxn modelId="{850240E1-68E2-4E15-9913-EE99A844D460}" type="presParOf" srcId="{1CF46B1F-E687-426F-9512-601BBF8A92EB}" destId="{D90B4143-CC76-40FB-9120-BAFFEB8CBDDE}" srcOrd="0" destOrd="0" presId="urn:microsoft.com/office/officeart/2009/3/layout/RandomtoResultProcess"/>
    <dgm:cxn modelId="{5ED7B4BE-FB54-4143-B91D-79B0D1074876}" type="presParOf" srcId="{1CF46B1F-E687-426F-9512-601BBF8A92EB}" destId="{F8895DCC-E703-47BE-A7C7-EBB72342DDB3}" srcOrd="1" destOrd="0" presId="urn:microsoft.com/office/officeart/2009/3/layout/RandomtoResultProcess"/>
    <dgm:cxn modelId="{FEA2580B-F473-4A33-9520-5204712DDA12}" type="presParOf" srcId="{997ADE0C-C37C-4CFB-9861-0E82A2645071}" destId="{53627251-20E0-43A9-B0C5-9C33CA3969B5}" srcOrd="4" destOrd="0" presId="urn:microsoft.com/office/officeart/2009/3/layout/RandomtoResultProcess"/>
    <dgm:cxn modelId="{3F36A540-A2C8-4886-93D9-0FFAD5AFBD5B}" type="presParOf" srcId="{53627251-20E0-43A9-B0C5-9C33CA3969B5}" destId="{A90E6691-9764-457A-BDC5-6ACCF5E463F1}" srcOrd="0" destOrd="0" presId="urn:microsoft.com/office/officeart/2009/3/layout/RandomtoResultProcess"/>
    <dgm:cxn modelId="{4CA0E447-9EC1-44A0-BB51-3C527DF76BA4}" type="presParOf" srcId="{53627251-20E0-43A9-B0C5-9C33CA3969B5}" destId="{9AD607D9-A06F-4605-AA2D-A02FC29DFC8A}" srcOrd="1" destOrd="0" presId="urn:microsoft.com/office/officeart/2009/3/layout/RandomtoResultProcess"/>
    <dgm:cxn modelId="{A94BD92B-AFCF-4CCF-AB6E-F4E492B3233D}" type="presParOf" srcId="{53627251-20E0-43A9-B0C5-9C33CA3969B5}" destId="{76812033-B60E-40F3-8F28-4B28A632504D}"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A0F30A-4B47-4D1F-95E7-854EBD1ED1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8303AA1-C32F-4222-AF0F-59AD9A3799B1}">
      <dgm:prSet custT="1"/>
      <dgm:spPr>
        <a:solidFill>
          <a:schemeClr val="accent1">
            <a:lumMod val="20000"/>
            <a:lumOff val="80000"/>
          </a:schemeClr>
        </a:solidFill>
      </dgm:spPr>
      <dgm:t>
        <a:bodyPr/>
        <a:lstStyle/>
        <a:p>
          <a:pPr rtl="0"/>
          <a:r>
            <a:rPr lang="de-DE" sz="1600" i="1" dirty="0">
              <a:solidFill>
                <a:schemeClr val="tx1"/>
              </a:solidFill>
            </a:rPr>
            <a:t>freie Wahl </a:t>
          </a:r>
          <a:br>
            <a:rPr lang="de-DE" sz="1600" i="1" dirty="0">
              <a:solidFill>
                <a:schemeClr val="tx1"/>
              </a:solidFill>
            </a:rPr>
          </a:br>
          <a:r>
            <a:rPr lang="de-DE" sz="1600" dirty="0">
              <a:solidFill>
                <a:schemeClr val="tx1"/>
              </a:solidFill>
            </a:rPr>
            <a:t>unabhängig von der Fächerwahl</a:t>
          </a:r>
        </a:p>
      </dgm:t>
    </dgm:pt>
    <dgm:pt modelId="{7DE11A80-E539-4209-87C4-41DB3D4F731E}" type="parTrans" cxnId="{8B4DAC15-6B49-40F1-B2C2-B98711D48C95}">
      <dgm:prSet/>
      <dgm:spPr/>
      <dgm:t>
        <a:bodyPr/>
        <a:lstStyle/>
        <a:p>
          <a:endParaRPr lang="de-DE"/>
        </a:p>
      </dgm:t>
    </dgm:pt>
    <dgm:pt modelId="{01D3A349-68CE-4100-A958-325577089968}" type="sibTrans" cxnId="{8B4DAC15-6B49-40F1-B2C2-B98711D48C95}">
      <dgm:prSet/>
      <dgm:spPr/>
      <dgm:t>
        <a:bodyPr/>
        <a:lstStyle/>
        <a:p>
          <a:endParaRPr lang="de-DE"/>
        </a:p>
      </dgm:t>
    </dgm:pt>
    <dgm:pt modelId="{BAFA3A00-90EC-4EEC-B6BE-70C278801C2B}">
      <dgm:prSet custT="1"/>
      <dgm:spPr>
        <a:solidFill>
          <a:schemeClr val="accent1">
            <a:lumMod val="20000"/>
            <a:lumOff val="80000"/>
          </a:schemeClr>
        </a:solidFill>
      </dgm:spPr>
      <dgm:t>
        <a:bodyPr/>
        <a:lstStyle/>
        <a:p>
          <a:pPr rtl="0"/>
          <a:r>
            <a:rPr lang="de-DE" sz="1600" i="0" dirty="0">
              <a:solidFill>
                <a:schemeClr val="tx1"/>
              </a:solidFill>
            </a:rPr>
            <a:t>fachspezifisches </a:t>
          </a:r>
          <a:r>
            <a:rPr lang="de-DE" sz="1600" i="1" dirty="0">
              <a:solidFill>
                <a:schemeClr val="tx1"/>
              </a:solidFill>
            </a:rPr>
            <a:t>Rahmenthema</a:t>
          </a:r>
        </a:p>
      </dgm:t>
    </dgm:pt>
    <dgm:pt modelId="{D05BE3E3-C4EC-42EC-A180-0152AF157025}" type="parTrans" cxnId="{E2822BEE-4474-4A1E-82EE-4A316CA53A92}">
      <dgm:prSet/>
      <dgm:spPr/>
      <dgm:t>
        <a:bodyPr/>
        <a:lstStyle/>
        <a:p>
          <a:endParaRPr lang="de-DE"/>
        </a:p>
      </dgm:t>
    </dgm:pt>
    <dgm:pt modelId="{01EFCAC8-EFE6-4B24-90BD-B5E5363E7590}" type="sibTrans" cxnId="{E2822BEE-4474-4A1E-82EE-4A316CA53A92}">
      <dgm:prSet/>
      <dgm:spPr/>
      <dgm:t>
        <a:bodyPr/>
        <a:lstStyle/>
        <a:p>
          <a:endParaRPr lang="de-DE"/>
        </a:p>
      </dgm:t>
    </dgm:pt>
    <dgm:pt modelId="{DC6622F3-9833-490B-A47C-0AAFE78EF90A}">
      <dgm:prSet custT="1"/>
      <dgm:spPr>
        <a:solidFill>
          <a:schemeClr val="accent1">
            <a:lumMod val="20000"/>
            <a:lumOff val="80000"/>
          </a:schemeClr>
        </a:solidFill>
      </dgm:spPr>
      <dgm:t>
        <a:bodyPr/>
        <a:lstStyle/>
        <a:p>
          <a:pPr rtl="0"/>
          <a:r>
            <a:rPr lang="de-DE" sz="1600" dirty="0">
              <a:solidFill>
                <a:schemeClr val="tx1"/>
              </a:solidFill>
            </a:rPr>
            <a:t>Belegung in </a:t>
          </a:r>
          <a:r>
            <a:rPr lang="de-DE" sz="1600" i="1" dirty="0">
              <a:solidFill>
                <a:schemeClr val="tx1"/>
              </a:solidFill>
            </a:rPr>
            <a:t>drei Kurshalbjahren </a:t>
          </a:r>
          <a:r>
            <a:rPr lang="de-DE" sz="1600" i="0" dirty="0">
              <a:solidFill>
                <a:schemeClr val="tx1"/>
              </a:solidFill>
            </a:rPr>
            <a:t>(12/1-13/1)</a:t>
          </a:r>
          <a:endParaRPr lang="de-DE" sz="1600" dirty="0">
            <a:solidFill>
              <a:schemeClr val="tx1"/>
            </a:solidFill>
          </a:endParaRPr>
        </a:p>
      </dgm:t>
    </dgm:pt>
    <dgm:pt modelId="{D0C5EB3F-E541-4C09-BC9F-34F73149DA34}" type="parTrans" cxnId="{4A580768-50CE-420D-B0B4-11A6F60F4CE3}">
      <dgm:prSet/>
      <dgm:spPr/>
      <dgm:t>
        <a:bodyPr/>
        <a:lstStyle/>
        <a:p>
          <a:endParaRPr lang="de-DE"/>
        </a:p>
      </dgm:t>
    </dgm:pt>
    <dgm:pt modelId="{DDC59161-99B1-4B6E-9306-0182E7701A6C}" type="sibTrans" cxnId="{4A580768-50CE-420D-B0B4-11A6F60F4CE3}">
      <dgm:prSet/>
      <dgm:spPr/>
      <dgm:t>
        <a:bodyPr/>
        <a:lstStyle/>
        <a:p>
          <a:endParaRPr lang="de-DE"/>
        </a:p>
      </dgm:t>
    </dgm:pt>
    <dgm:pt modelId="{32CCF96E-7AE8-4BE8-BBD8-3E66467708D4}">
      <dgm:prSet custT="1"/>
      <dgm:spPr>
        <a:solidFill>
          <a:schemeClr val="accent1">
            <a:lumMod val="20000"/>
            <a:lumOff val="80000"/>
          </a:schemeClr>
        </a:solidFill>
      </dgm:spPr>
      <dgm:t>
        <a:bodyPr/>
        <a:lstStyle/>
        <a:p>
          <a:pPr rtl="0"/>
          <a:r>
            <a:rPr lang="de-DE" sz="1600" dirty="0">
              <a:solidFill>
                <a:schemeClr val="tx1"/>
              </a:solidFill>
            </a:rPr>
            <a:t>Zuordnung zu einem </a:t>
          </a:r>
          <a:r>
            <a:rPr lang="de-DE" sz="1600" i="1" dirty="0" err="1">
              <a:solidFill>
                <a:schemeClr val="tx1"/>
              </a:solidFill>
            </a:rPr>
            <a:t>Leitfach</a:t>
          </a:r>
          <a:r>
            <a:rPr lang="de-DE" sz="1600" i="1" dirty="0">
              <a:solidFill>
                <a:schemeClr val="tx1"/>
              </a:solidFill>
            </a:rPr>
            <a:t> </a:t>
          </a:r>
        </a:p>
      </dgm:t>
    </dgm:pt>
    <dgm:pt modelId="{3D04AA2F-9369-49BD-9DCE-E4E36CBB0430}" type="parTrans" cxnId="{E016852C-F04B-4F69-85BE-08427832270D}">
      <dgm:prSet/>
      <dgm:spPr/>
      <dgm:t>
        <a:bodyPr/>
        <a:lstStyle/>
        <a:p>
          <a:endParaRPr lang="de-DE"/>
        </a:p>
      </dgm:t>
    </dgm:pt>
    <dgm:pt modelId="{9F16929A-C773-4460-9E3A-57C42BF70859}" type="sibTrans" cxnId="{E016852C-F04B-4F69-85BE-08427832270D}">
      <dgm:prSet/>
      <dgm:spPr/>
      <dgm:t>
        <a:bodyPr/>
        <a:lstStyle/>
        <a:p>
          <a:endParaRPr lang="de-DE"/>
        </a:p>
      </dgm:t>
    </dgm:pt>
    <dgm:pt modelId="{20260577-9F3C-488F-AB2F-B34C75BFA47D}">
      <dgm:prSet custT="1"/>
      <dgm:spPr>
        <a:solidFill>
          <a:schemeClr val="accent1">
            <a:lumMod val="20000"/>
            <a:lumOff val="80000"/>
          </a:schemeClr>
        </a:solidFill>
      </dgm:spPr>
      <dgm:t>
        <a:bodyPr/>
        <a:lstStyle/>
        <a:p>
          <a:pPr rtl="0"/>
          <a:r>
            <a:rPr lang="de-DE" sz="1600" i="1" dirty="0">
              <a:solidFill>
                <a:schemeClr val="tx1"/>
              </a:solidFill>
            </a:rPr>
            <a:t>keine </a:t>
          </a:r>
          <a:r>
            <a:rPr lang="de-DE" sz="1600" dirty="0">
              <a:solidFill>
                <a:schemeClr val="tx1"/>
              </a:solidFill>
            </a:rPr>
            <a:t>Abiturprüfung</a:t>
          </a:r>
        </a:p>
      </dgm:t>
    </dgm:pt>
    <dgm:pt modelId="{CDB7B68A-640C-43E9-9BF4-77C3A91B37B5}" type="parTrans" cxnId="{5AE814F1-C51E-4A9B-A62D-1AF78C3B5243}">
      <dgm:prSet/>
      <dgm:spPr/>
      <dgm:t>
        <a:bodyPr/>
        <a:lstStyle/>
        <a:p>
          <a:endParaRPr lang="de-DE"/>
        </a:p>
      </dgm:t>
    </dgm:pt>
    <dgm:pt modelId="{45198F96-D9CF-4053-BB76-AE3BA0848D8F}" type="sibTrans" cxnId="{5AE814F1-C51E-4A9B-A62D-1AF78C3B5243}">
      <dgm:prSet/>
      <dgm:spPr/>
      <dgm:t>
        <a:bodyPr/>
        <a:lstStyle/>
        <a:p>
          <a:endParaRPr lang="de-DE"/>
        </a:p>
      </dgm:t>
    </dgm:pt>
    <dgm:pt modelId="{69970EAA-236F-4AB2-B313-5DA4C5E7AC7E}">
      <dgm:prSet custT="1"/>
      <dgm:spPr>
        <a:solidFill>
          <a:schemeClr val="accent1">
            <a:lumMod val="20000"/>
            <a:lumOff val="80000"/>
          </a:schemeClr>
        </a:solidFill>
      </dgm:spPr>
      <dgm:t>
        <a:bodyPr/>
        <a:lstStyle/>
        <a:p>
          <a:pPr rtl="0"/>
          <a:r>
            <a:rPr lang="de-DE" sz="1600" i="1">
              <a:solidFill>
                <a:schemeClr val="tx1"/>
              </a:solidFill>
            </a:rPr>
            <a:t>zweistündiges</a:t>
          </a:r>
          <a:r>
            <a:rPr lang="de-DE" sz="1600">
              <a:solidFill>
                <a:schemeClr val="tx1"/>
              </a:solidFill>
            </a:rPr>
            <a:t> </a:t>
          </a:r>
          <a:r>
            <a:rPr lang="de-DE" sz="1600" dirty="0">
              <a:solidFill>
                <a:schemeClr val="tx1"/>
              </a:solidFill>
            </a:rPr>
            <a:t>Seminar, ggf. auch Blockveranstaltungen</a:t>
          </a:r>
        </a:p>
      </dgm:t>
    </dgm:pt>
    <dgm:pt modelId="{CEA8C025-FC8C-40AD-B0C2-6DFA6EBC1783}" type="parTrans" cxnId="{DD430295-8979-409F-9DDA-64D5A4435964}">
      <dgm:prSet/>
      <dgm:spPr/>
      <dgm:t>
        <a:bodyPr/>
        <a:lstStyle/>
        <a:p>
          <a:endParaRPr lang="de-DE"/>
        </a:p>
      </dgm:t>
    </dgm:pt>
    <dgm:pt modelId="{39C6372F-0EF9-4BAE-B4C5-1B2B96ED27F9}" type="sibTrans" cxnId="{DD430295-8979-409F-9DDA-64D5A4435964}">
      <dgm:prSet/>
      <dgm:spPr/>
      <dgm:t>
        <a:bodyPr/>
        <a:lstStyle/>
        <a:p>
          <a:endParaRPr lang="de-DE"/>
        </a:p>
      </dgm:t>
    </dgm:pt>
    <dgm:pt modelId="{3DB49997-1491-4897-BD2E-4800DC9A7A6C}" type="pres">
      <dgm:prSet presAssocID="{E8A0F30A-4B47-4D1F-95E7-854EBD1ED1C2}" presName="diagram" presStyleCnt="0">
        <dgm:presLayoutVars>
          <dgm:dir/>
          <dgm:resizeHandles val="exact"/>
        </dgm:presLayoutVars>
      </dgm:prSet>
      <dgm:spPr/>
    </dgm:pt>
    <dgm:pt modelId="{ECC0D953-7BF2-47D1-930B-D5822AD209E5}" type="pres">
      <dgm:prSet presAssocID="{32CCF96E-7AE8-4BE8-BBD8-3E66467708D4}" presName="node" presStyleLbl="node1" presStyleIdx="0" presStyleCnt="6">
        <dgm:presLayoutVars>
          <dgm:bulletEnabled val="1"/>
        </dgm:presLayoutVars>
      </dgm:prSet>
      <dgm:spPr/>
    </dgm:pt>
    <dgm:pt modelId="{DC35BC1C-773F-426D-91ED-5B826A1BB232}" type="pres">
      <dgm:prSet presAssocID="{9F16929A-C773-4460-9E3A-57C42BF70859}" presName="sibTrans" presStyleCnt="0"/>
      <dgm:spPr/>
    </dgm:pt>
    <dgm:pt modelId="{11F3B5FA-682D-4943-9B6D-A029BB0F5631}" type="pres">
      <dgm:prSet presAssocID="{BAFA3A00-90EC-4EEC-B6BE-70C278801C2B}" presName="node" presStyleLbl="node1" presStyleIdx="1" presStyleCnt="6">
        <dgm:presLayoutVars>
          <dgm:bulletEnabled val="1"/>
        </dgm:presLayoutVars>
      </dgm:prSet>
      <dgm:spPr/>
    </dgm:pt>
    <dgm:pt modelId="{5EB4DC81-82BC-40D5-9E1F-5724B2953828}" type="pres">
      <dgm:prSet presAssocID="{01EFCAC8-EFE6-4B24-90BD-B5E5363E7590}" presName="sibTrans" presStyleCnt="0"/>
      <dgm:spPr/>
    </dgm:pt>
    <dgm:pt modelId="{D39C5C69-8C5B-47D5-9DF4-D252C1664CF6}" type="pres">
      <dgm:prSet presAssocID="{DC6622F3-9833-490B-A47C-0AAFE78EF90A}" presName="node" presStyleLbl="node1" presStyleIdx="2" presStyleCnt="6">
        <dgm:presLayoutVars>
          <dgm:bulletEnabled val="1"/>
        </dgm:presLayoutVars>
      </dgm:prSet>
      <dgm:spPr/>
    </dgm:pt>
    <dgm:pt modelId="{9254F6E6-8A2F-4BF0-88D8-7EDEB76E4AD8}" type="pres">
      <dgm:prSet presAssocID="{DDC59161-99B1-4B6E-9306-0182E7701A6C}" presName="sibTrans" presStyleCnt="0"/>
      <dgm:spPr/>
    </dgm:pt>
    <dgm:pt modelId="{23095906-6762-420F-A37E-E8D523254B89}" type="pres">
      <dgm:prSet presAssocID="{20260577-9F3C-488F-AB2F-B34C75BFA47D}" presName="node" presStyleLbl="node1" presStyleIdx="3" presStyleCnt="6">
        <dgm:presLayoutVars>
          <dgm:bulletEnabled val="1"/>
        </dgm:presLayoutVars>
      </dgm:prSet>
      <dgm:spPr/>
    </dgm:pt>
    <dgm:pt modelId="{CB4C6316-3455-4A09-97CF-196E9CC8E55D}" type="pres">
      <dgm:prSet presAssocID="{45198F96-D9CF-4053-BB76-AE3BA0848D8F}" presName="sibTrans" presStyleCnt="0"/>
      <dgm:spPr/>
    </dgm:pt>
    <dgm:pt modelId="{0E8BD0EA-DA53-4AA4-BD9F-431F3E24A3E3}" type="pres">
      <dgm:prSet presAssocID="{69970EAA-236F-4AB2-B313-5DA4C5E7AC7E}" presName="node" presStyleLbl="node1" presStyleIdx="4" presStyleCnt="6">
        <dgm:presLayoutVars>
          <dgm:bulletEnabled val="1"/>
        </dgm:presLayoutVars>
      </dgm:prSet>
      <dgm:spPr/>
    </dgm:pt>
    <dgm:pt modelId="{26575546-E1AA-4A09-992E-57387717AB08}" type="pres">
      <dgm:prSet presAssocID="{39C6372F-0EF9-4BAE-B4C5-1B2B96ED27F9}" presName="sibTrans" presStyleCnt="0"/>
      <dgm:spPr/>
    </dgm:pt>
    <dgm:pt modelId="{FFD0B019-0CA9-40A6-B783-B2AF6BCBF742}" type="pres">
      <dgm:prSet presAssocID="{A8303AA1-C32F-4222-AF0F-59AD9A3799B1}" presName="node" presStyleLbl="node1" presStyleIdx="5" presStyleCnt="6">
        <dgm:presLayoutVars>
          <dgm:bulletEnabled val="1"/>
        </dgm:presLayoutVars>
      </dgm:prSet>
      <dgm:spPr/>
    </dgm:pt>
  </dgm:ptLst>
  <dgm:cxnLst>
    <dgm:cxn modelId="{8B4DAC15-6B49-40F1-B2C2-B98711D48C95}" srcId="{E8A0F30A-4B47-4D1F-95E7-854EBD1ED1C2}" destId="{A8303AA1-C32F-4222-AF0F-59AD9A3799B1}" srcOrd="5" destOrd="0" parTransId="{7DE11A80-E539-4209-87C4-41DB3D4F731E}" sibTransId="{01D3A349-68CE-4100-A958-325577089968}"/>
    <dgm:cxn modelId="{2091A820-C6CA-428B-9EA1-277DD3D31137}" type="presOf" srcId="{A8303AA1-C32F-4222-AF0F-59AD9A3799B1}" destId="{FFD0B019-0CA9-40A6-B783-B2AF6BCBF742}" srcOrd="0" destOrd="0" presId="urn:microsoft.com/office/officeart/2005/8/layout/default"/>
    <dgm:cxn modelId="{E016852C-F04B-4F69-85BE-08427832270D}" srcId="{E8A0F30A-4B47-4D1F-95E7-854EBD1ED1C2}" destId="{32CCF96E-7AE8-4BE8-BBD8-3E66467708D4}" srcOrd="0" destOrd="0" parTransId="{3D04AA2F-9369-49BD-9DCE-E4E36CBB0430}" sibTransId="{9F16929A-C773-4460-9E3A-57C42BF70859}"/>
    <dgm:cxn modelId="{4A580768-50CE-420D-B0B4-11A6F60F4CE3}" srcId="{E8A0F30A-4B47-4D1F-95E7-854EBD1ED1C2}" destId="{DC6622F3-9833-490B-A47C-0AAFE78EF90A}" srcOrd="2" destOrd="0" parTransId="{D0C5EB3F-E541-4C09-BC9F-34F73149DA34}" sibTransId="{DDC59161-99B1-4B6E-9306-0182E7701A6C}"/>
    <dgm:cxn modelId="{23A5804B-A66F-4B02-B77B-5229CF20BCE3}" type="presOf" srcId="{DC6622F3-9833-490B-A47C-0AAFE78EF90A}" destId="{D39C5C69-8C5B-47D5-9DF4-D252C1664CF6}" srcOrd="0" destOrd="0" presId="urn:microsoft.com/office/officeart/2005/8/layout/default"/>
    <dgm:cxn modelId="{75120F4C-3868-4638-AB4C-31D7E0CA01F2}" type="presOf" srcId="{20260577-9F3C-488F-AB2F-B34C75BFA47D}" destId="{23095906-6762-420F-A37E-E8D523254B89}" srcOrd="0" destOrd="0" presId="urn:microsoft.com/office/officeart/2005/8/layout/default"/>
    <dgm:cxn modelId="{E278EB7A-504B-4F9D-A603-6281E4A32393}" type="presOf" srcId="{E8A0F30A-4B47-4D1F-95E7-854EBD1ED1C2}" destId="{3DB49997-1491-4897-BD2E-4800DC9A7A6C}" srcOrd="0" destOrd="0" presId="urn:microsoft.com/office/officeart/2005/8/layout/default"/>
    <dgm:cxn modelId="{DD430295-8979-409F-9DDA-64D5A4435964}" srcId="{E8A0F30A-4B47-4D1F-95E7-854EBD1ED1C2}" destId="{69970EAA-236F-4AB2-B313-5DA4C5E7AC7E}" srcOrd="4" destOrd="0" parTransId="{CEA8C025-FC8C-40AD-B0C2-6DFA6EBC1783}" sibTransId="{39C6372F-0EF9-4BAE-B4C5-1B2B96ED27F9}"/>
    <dgm:cxn modelId="{7B740E97-C120-46AC-82B8-413931679DE2}" type="presOf" srcId="{32CCF96E-7AE8-4BE8-BBD8-3E66467708D4}" destId="{ECC0D953-7BF2-47D1-930B-D5822AD209E5}" srcOrd="0" destOrd="0" presId="urn:microsoft.com/office/officeart/2005/8/layout/default"/>
    <dgm:cxn modelId="{8110EEB1-3616-4572-AE37-619B1609854A}" type="presOf" srcId="{69970EAA-236F-4AB2-B313-5DA4C5E7AC7E}" destId="{0E8BD0EA-DA53-4AA4-BD9F-431F3E24A3E3}" srcOrd="0" destOrd="0" presId="urn:microsoft.com/office/officeart/2005/8/layout/default"/>
    <dgm:cxn modelId="{D21665C0-47BC-423F-9F38-C68E8E2ADAE6}" type="presOf" srcId="{BAFA3A00-90EC-4EEC-B6BE-70C278801C2B}" destId="{11F3B5FA-682D-4943-9B6D-A029BB0F5631}" srcOrd="0" destOrd="0" presId="urn:microsoft.com/office/officeart/2005/8/layout/default"/>
    <dgm:cxn modelId="{E2822BEE-4474-4A1E-82EE-4A316CA53A92}" srcId="{E8A0F30A-4B47-4D1F-95E7-854EBD1ED1C2}" destId="{BAFA3A00-90EC-4EEC-B6BE-70C278801C2B}" srcOrd="1" destOrd="0" parTransId="{D05BE3E3-C4EC-42EC-A180-0152AF157025}" sibTransId="{01EFCAC8-EFE6-4B24-90BD-B5E5363E7590}"/>
    <dgm:cxn modelId="{5AE814F1-C51E-4A9B-A62D-1AF78C3B5243}" srcId="{E8A0F30A-4B47-4D1F-95E7-854EBD1ED1C2}" destId="{20260577-9F3C-488F-AB2F-B34C75BFA47D}" srcOrd="3" destOrd="0" parTransId="{CDB7B68A-640C-43E9-9BF4-77C3A91B37B5}" sibTransId="{45198F96-D9CF-4053-BB76-AE3BA0848D8F}"/>
    <dgm:cxn modelId="{D9479100-15D1-4986-AF7F-B795BA5A1948}" type="presParOf" srcId="{3DB49997-1491-4897-BD2E-4800DC9A7A6C}" destId="{ECC0D953-7BF2-47D1-930B-D5822AD209E5}" srcOrd="0" destOrd="0" presId="urn:microsoft.com/office/officeart/2005/8/layout/default"/>
    <dgm:cxn modelId="{96C50AAD-3478-4B86-A2CC-780ECD69E152}" type="presParOf" srcId="{3DB49997-1491-4897-BD2E-4800DC9A7A6C}" destId="{DC35BC1C-773F-426D-91ED-5B826A1BB232}" srcOrd="1" destOrd="0" presId="urn:microsoft.com/office/officeart/2005/8/layout/default"/>
    <dgm:cxn modelId="{3818A1A0-5FBF-4A4C-9B68-E93DC1A927D1}" type="presParOf" srcId="{3DB49997-1491-4897-BD2E-4800DC9A7A6C}" destId="{11F3B5FA-682D-4943-9B6D-A029BB0F5631}" srcOrd="2" destOrd="0" presId="urn:microsoft.com/office/officeart/2005/8/layout/default"/>
    <dgm:cxn modelId="{B01DB322-0960-4D28-8F10-20DFFCCCB621}" type="presParOf" srcId="{3DB49997-1491-4897-BD2E-4800DC9A7A6C}" destId="{5EB4DC81-82BC-40D5-9E1F-5724B2953828}" srcOrd="3" destOrd="0" presId="urn:microsoft.com/office/officeart/2005/8/layout/default"/>
    <dgm:cxn modelId="{F0970238-1C90-4E54-BEC0-2BCD97FC9CB4}" type="presParOf" srcId="{3DB49997-1491-4897-BD2E-4800DC9A7A6C}" destId="{D39C5C69-8C5B-47D5-9DF4-D252C1664CF6}" srcOrd="4" destOrd="0" presId="urn:microsoft.com/office/officeart/2005/8/layout/default"/>
    <dgm:cxn modelId="{62DB87AC-6A33-4364-8545-6E49DCEFEE7A}" type="presParOf" srcId="{3DB49997-1491-4897-BD2E-4800DC9A7A6C}" destId="{9254F6E6-8A2F-4BF0-88D8-7EDEB76E4AD8}" srcOrd="5" destOrd="0" presId="urn:microsoft.com/office/officeart/2005/8/layout/default"/>
    <dgm:cxn modelId="{E2AF4F2D-1C36-4EFD-94A9-E88A5692E472}" type="presParOf" srcId="{3DB49997-1491-4897-BD2E-4800DC9A7A6C}" destId="{23095906-6762-420F-A37E-E8D523254B89}" srcOrd="6" destOrd="0" presId="urn:microsoft.com/office/officeart/2005/8/layout/default"/>
    <dgm:cxn modelId="{053CB13D-F2EF-405C-844B-2C17BD474FE3}" type="presParOf" srcId="{3DB49997-1491-4897-BD2E-4800DC9A7A6C}" destId="{CB4C6316-3455-4A09-97CF-196E9CC8E55D}" srcOrd="7" destOrd="0" presId="urn:microsoft.com/office/officeart/2005/8/layout/default"/>
    <dgm:cxn modelId="{C5C7594F-15F5-4D35-A41F-EF74ADAAF1B3}" type="presParOf" srcId="{3DB49997-1491-4897-BD2E-4800DC9A7A6C}" destId="{0E8BD0EA-DA53-4AA4-BD9F-431F3E24A3E3}" srcOrd="8" destOrd="0" presId="urn:microsoft.com/office/officeart/2005/8/layout/default"/>
    <dgm:cxn modelId="{41D8D1F4-D0F5-418B-BDF0-C0992CEE37B3}" type="presParOf" srcId="{3DB49997-1491-4897-BD2E-4800DC9A7A6C}" destId="{26575546-E1AA-4A09-992E-57387717AB08}" srcOrd="9" destOrd="0" presId="urn:microsoft.com/office/officeart/2005/8/layout/default"/>
    <dgm:cxn modelId="{74B8D4CD-D3EE-4BFC-AF05-ABF33F84D5AA}" type="presParOf" srcId="{3DB49997-1491-4897-BD2E-4800DC9A7A6C}" destId="{FFD0B019-0CA9-40A6-B783-B2AF6BCBF74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A0F30A-4B47-4D1F-95E7-854EBD1ED1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BAFA3A00-90EC-4EEC-B6BE-70C278801C2B}">
      <dgm:prSet custT="1"/>
      <dgm:spPr>
        <a:solidFill>
          <a:schemeClr val="accent1">
            <a:lumMod val="20000"/>
            <a:lumOff val="80000"/>
          </a:schemeClr>
        </a:solidFill>
      </dgm:spPr>
      <dgm:t>
        <a:bodyPr/>
        <a:lstStyle/>
        <a:p>
          <a:pPr rtl="0"/>
          <a:r>
            <a:rPr lang="de-DE" sz="1600" i="0" dirty="0">
              <a:solidFill>
                <a:schemeClr val="tx1"/>
              </a:solidFill>
            </a:rPr>
            <a:t>zusätzliche </a:t>
          </a:r>
          <a:r>
            <a:rPr lang="de-DE" sz="1600" i="1" dirty="0">
              <a:solidFill>
                <a:schemeClr val="tx1"/>
              </a:solidFill>
            </a:rPr>
            <a:t>Vertiefung</a:t>
          </a:r>
          <a:r>
            <a:rPr lang="de-DE" sz="1600" i="0" dirty="0">
              <a:solidFill>
                <a:schemeClr val="tx1"/>
              </a:solidFill>
            </a:rPr>
            <a:t> in Deutsch oder Mathematik </a:t>
          </a:r>
          <a:br>
            <a:rPr lang="de-DE" sz="1600" i="0" dirty="0">
              <a:solidFill>
                <a:schemeClr val="tx1"/>
              </a:solidFill>
            </a:rPr>
          </a:br>
          <a:r>
            <a:rPr lang="de-DE" sz="1600" i="0" dirty="0">
              <a:solidFill>
                <a:schemeClr val="tx1"/>
              </a:solidFill>
            </a:rPr>
            <a:t>(da nicht als </a:t>
          </a:r>
          <a:r>
            <a:rPr lang="de-DE" sz="1600" i="0" dirty="0" err="1">
              <a:solidFill>
                <a:schemeClr val="tx1"/>
              </a:solidFill>
            </a:rPr>
            <a:t>LF</a:t>
          </a:r>
          <a:r>
            <a:rPr lang="de-DE" sz="1600" i="0" dirty="0">
              <a:solidFill>
                <a:schemeClr val="tx1"/>
              </a:solidFill>
            </a:rPr>
            <a:t> wählbar)</a:t>
          </a:r>
          <a:endParaRPr lang="de-DE" sz="1600" i="1" dirty="0">
            <a:solidFill>
              <a:schemeClr val="tx1"/>
            </a:solidFill>
          </a:endParaRPr>
        </a:p>
      </dgm:t>
    </dgm:pt>
    <dgm:pt modelId="{D05BE3E3-C4EC-42EC-A180-0152AF157025}" type="parTrans" cxnId="{E2822BEE-4474-4A1E-82EE-4A316CA53A92}">
      <dgm:prSet/>
      <dgm:spPr/>
      <dgm:t>
        <a:bodyPr/>
        <a:lstStyle/>
        <a:p>
          <a:endParaRPr lang="de-DE"/>
        </a:p>
      </dgm:t>
    </dgm:pt>
    <dgm:pt modelId="{01EFCAC8-EFE6-4B24-90BD-B5E5363E7590}" type="sibTrans" cxnId="{E2822BEE-4474-4A1E-82EE-4A316CA53A92}">
      <dgm:prSet/>
      <dgm:spPr/>
      <dgm:t>
        <a:bodyPr/>
        <a:lstStyle/>
        <a:p>
          <a:endParaRPr lang="de-DE"/>
        </a:p>
      </dgm:t>
    </dgm:pt>
    <dgm:pt modelId="{DC6622F3-9833-490B-A47C-0AAFE78EF90A}">
      <dgm:prSet custT="1"/>
      <dgm:spPr>
        <a:solidFill>
          <a:schemeClr val="accent1">
            <a:lumMod val="20000"/>
            <a:lumOff val="80000"/>
          </a:scheme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de-DE" sz="1600" dirty="0">
              <a:solidFill>
                <a:schemeClr val="tx1"/>
              </a:solidFill>
            </a:rPr>
            <a:t>für interessierte und leistungsstärkere Schülerinnen und Schüler</a:t>
          </a:r>
          <a:endParaRPr lang="de-DE" sz="1600" i="1" dirty="0">
            <a:solidFill>
              <a:schemeClr val="tx1"/>
            </a:solidFill>
          </a:endParaRPr>
        </a:p>
      </dgm:t>
    </dgm:pt>
    <dgm:pt modelId="{D0C5EB3F-E541-4C09-BC9F-34F73149DA34}" type="parTrans" cxnId="{4A580768-50CE-420D-B0B4-11A6F60F4CE3}">
      <dgm:prSet/>
      <dgm:spPr/>
      <dgm:t>
        <a:bodyPr/>
        <a:lstStyle/>
        <a:p>
          <a:endParaRPr lang="de-DE"/>
        </a:p>
      </dgm:t>
    </dgm:pt>
    <dgm:pt modelId="{DDC59161-99B1-4B6E-9306-0182E7701A6C}" type="sibTrans" cxnId="{4A580768-50CE-420D-B0B4-11A6F60F4CE3}">
      <dgm:prSet/>
      <dgm:spPr/>
      <dgm:t>
        <a:bodyPr/>
        <a:lstStyle/>
        <a:p>
          <a:endParaRPr lang="de-DE"/>
        </a:p>
      </dgm:t>
    </dgm:pt>
    <dgm:pt modelId="{32CCF96E-7AE8-4BE8-BBD8-3E66467708D4}">
      <dgm:prSet custT="1"/>
      <dgm:spPr>
        <a:solidFill>
          <a:schemeClr val="accent1">
            <a:lumMod val="20000"/>
            <a:lumOff val="80000"/>
          </a:schemeClr>
        </a:solidFill>
      </dgm:spPr>
      <dgm:t>
        <a:bodyPr/>
        <a:lstStyle/>
        <a:p>
          <a:pPr rtl="0"/>
          <a:r>
            <a:rPr lang="de-DE" sz="1600" dirty="0">
              <a:solidFill>
                <a:schemeClr val="tx1"/>
              </a:solidFill>
            </a:rPr>
            <a:t>eigenständiger </a:t>
          </a:r>
          <a:br>
            <a:rPr lang="de-DE" sz="1600" dirty="0">
              <a:solidFill>
                <a:schemeClr val="tx1"/>
              </a:solidFill>
            </a:rPr>
          </a:br>
          <a:r>
            <a:rPr lang="de-DE" sz="1600" i="1" dirty="0">
              <a:solidFill>
                <a:schemeClr val="tx1"/>
              </a:solidFill>
            </a:rPr>
            <a:t>zweistündiger</a:t>
          </a:r>
          <a:r>
            <a:rPr lang="de-DE" sz="1600" dirty="0">
              <a:solidFill>
                <a:schemeClr val="tx1"/>
              </a:solidFill>
            </a:rPr>
            <a:t> Kurs</a:t>
          </a:r>
          <a:endParaRPr lang="de-DE" sz="1600" i="1" dirty="0">
            <a:solidFill>
              <a:schemeClr val="tx1"/>
            </a:solidFill>
          </a:endParaRPr>
        </a:p>
      </dgm:t>
    </dgm:pt>
    <dgm:pt modelId="{3D04AA2F-9369-49BD-9DCE-E4E36CBB0430}" type="parTrans" cxnId="{E016852C-F04B-4F69-85BE-08427832270D}">
      <dgm:prSet/>
      <dgm:spPr/>
      <dgm:t>
        <a:bodyPr/>
        <a:lstStyle/>
        <a:p>
          <a:endParaRPr lang="de-DE"/>
        </a:p>
      </dgm:t>
    </dgm:pt>
    <dgm:pt modelId="{9F16929A-C773-4460-9E3A-57C42BF70859}" type="sibTrans" cxnId="{E016852C-F04B-4F69-85BE-08427832270D}">
      <dgm:prSet/>
      <dgm:spPr/>
      <dgm:t>
        <a:bodyPr/>
        <a:lstStyle/>
        <a:p>
          <a:endParaRPr lang="de-DE"/>
        </a:p>
      </dgm:t>
    </dgm:pt>
    <dgm:pt modelId="{69970EAA-236F-4AB2-B313-5DA4C5E7AC7E}">
      <dgm:prSet custT="1"/>
      <dgm:spPr>
        <a:solidFill>
          <a:schemeClr val="accent1">
            <a:lumMod val="20000"/>
            <a:lumOff val="80000"/>
          </a:schemeClr>
        </a:solidFill>
      </dgm:spPr>
      <dgm:t>
        <a:bodyPr/>
        <a:lstStyle/>
        <a:p>
          <a:pPr rtl="0"/>
          <a:r>
            <a:rPr lang="de-DE" sz="1600" i="1" dirty="0">
              <a:solidFill>
                <a:schemeClr val="tx1"/>
              </a:solidFill>
            </a:rPr>
            <a:t>Entlastung </a:t>
          </a:r>
          <a:r>
            <a:rPr lang="de-DE" sz="1600" i="0" dirty="0">
              <a:solidFill>
                <a:schemeClr val="tx1"/>
              </a:solidFill>
            </a:rPr>
            <a:t>in Q13 (bei VK D kann FS2, bei VK M kann NW2/</a:t>
          </a:r>
          <a:r>
            <a:rPr lang="de-DE" sz="1600" i="0" dirty="0" err="1">
              <a:solidFill>
                <a:schemeClr val="tx1"/>
              </a:solidFill>
            </a:rPr>
            <a:t>Inf</a:t>
          </a:r>
          <a:r>
            <a:rPr lang="de-DE" sz="1600" i="0" dirty="0">
              <a:solidFill>
                <a:schemeClr val="tx1"/>
              </a:solidFill>
            </a:rPr>
            <a:t>(spät) entfallen)</a:t>
          </a:r>
        </a:p>
      </dgm:t>
    </dgm:pt>
    <dgm:pt modelId="{CEA8C025-FC8C-40AD-B0C2-6DFA6EBC1783}" type="parTrans" cxnId="{DD430295-8979-409F-9DDA-64D5A4435964}">
      <dgm:prSet/>
      <dgm:spPr/>
      <dgm:t>
        <a:bodyPr/>
        <a:lstStyle/>
        <a:p>
          <a:endParaRPr lang="de-DE"/>
        </a:p>
      </dgm:t>
    </dgm:pt>
    <dgm:pt modelId="{39C6372F-0EF9-4BAE-B4C5-1B2B96ED27F9}" type="sibTrans" cxnId="{DD430295-8979-409F-9DDA-64D5A4435964}">
      <dgm:prSet/>
      <dgm:spPr/>
      <dgm:t>
        <a:bodyPr/>
        <a:lstStyle/>
        <a:p>
          <a:endParaRPr lang="de-DE"/>
        </a:p>
      </dgm:t>
    </dgm:pt>
    <dgm:pt modelId="{6B0ACFB2-BC42-47A2-B575-2F5CF79B9205}">
      <dgm:prSet custT="1"/>
      <dgm:spPr>
        <a:solidFill>
          <a:schemeClr val="accent1">
            <a:lumMod val="20000"/>
            <a:lumOff val="80000"/>
          </a:schemeClr>
        </a:solidFill>
      </dgm:spPr>
      <dgm:t>
        <a:bodyPr/>
        <a:lstStyle/>
        <a:p>
          <a:pPr rtl="0"/>
          <a:r>
            <a:rPr lang="de-DE" sz="1600" dirty="0">
              <a:solidFill>
                <a:schemeClr val="tx1"/>
              </a:solidFill>
            </a:rPr>
            <a:t>nur in </a:t>
          </a:r>
          <a:r>
            <a:rPr lang="de-DE" sz="1600" dirty="0" err="1">
              <a:solidFill>
                <a:schemeClr val="tx1"/>
              </a:solidFill>
            </a:rPr>
            <a:t>Q12</a:t>
          </a:r>
          <a:r>
            <a:rPr lang="de-DE" sz="1600" dirty="0">
              <a:solidFill>
                <a:schemeClr val="tx1"/>
              </a:solidFill>
            </a:rPr>
            <a:t> und </a:t>
          </a:r>
          <a:r>
            <a:rPr lang="de-DE" sz="1600" i="1" dirty="0">
              <a:solidFill>
                <a:schemeClr val="tx1"/>
              </a:solidFill>
            </a:rPr>
            <a:t>unabhängig von</a:t>
          </a:r>
          <a:r>
            <a:rPr lang="de-DE" sz="1600" i="0" dirty="0">
              <a:solidFill>
                <a:schemeClr val="tx1"/>
              </a:solidFill>
            </a:rPr>
            <a:t> Leistungsfach und </a:t>
          </a:r>
          <a:br>
            <a:rPr lang="de-DE" sz="1600" i="0" dirty="0">
              <a:solidFill>
                <a:schemeClr val="tx1"/>
              </a:solidFill>
            </a:rPr>
          </a:br>
          <a:r>
            <a:rPr lang="de-DE" sz="1600" i="0" dirty="0">
              <a:solidFill>
                <a:schemeClr val="tx1"/>
              </a:solidFill>
            </a:rPr>
            <a:t>W-Seminar</a:t>
          </a:r>
          <a:endParaRPr lang="de-DE" sz="1600" dirty="0">
            <a:solidFill>
              <a:schemeClr val="tx1"/>
            </a:solidFill>
          </a:endParaRPr>
        </a:p>
      </dgm:t>
    </dgm:pt>
    <dgm:pt modelId="{1BE21A46-1986-46A9-9709-73B01448D048}" type="parTrans" cxnId="{E6369E91-FC62-4CD8-A7BB-99DAF46C12DA}">
      <dgm:prSet/>
      <dgm:spPr/>
      <dgm:t>
        <a:bodyPr/>
        <a:lstStyle/>
        <a:p>
          <a:endParaRPr lang="de-DE"/>
        </a:p>
      </dgm:t>
    </dgm:pt>
    <dgm:pt modelId="{77F238A5-6AA8-4EBE-84DD-2AA7912729DB}" type="sibTrans" cxnId="{E6369E91-FC62-4CD8-A7BB-99DAF46C12DA}">
      <dgm:prSet/>
      <dgm:spPr/>
      <dgm:t>
        <a:bodyPr/>
        <a:lstStyle/>
        <a:p>
          <a:endParaRPr lang="de-DE"/>
        </a:p>
      </dgm:t>
    </dgm:pt>
    <dgm:pt modelId="{C2C2DD75-D160-44EC-908C-736BAD5991CB}">
      <dgm:prSet custT="1"/>
      <dgm:spPr>
        <a:solidFill>
          <a:schemeClr val="accent1">
            <a:lumMod val="20000"/>
            <a:lumOff val="80000"/>
          </a:schemeClr>
        </a:solidFill>
      </dgm:spPr>
      <dgm:t>
        <a:bodyPr/>
        <a:lstStyle/>
        <a:p>
          <a:pPr rtl="0"/>
          <a:r>
            <a:rPr lang="de-DE" sz="1600" i="1" dirty="0">
              <a:solidFill>
                <a:schemeClr val="tx1"/>
              </a:solidFill>
            </a:rPr>
            <a:t>keine </a:t>
          </a:r>
          <a:br>
            <a:rPr lang="de-DE" sz="1600" i="1" dirty="0">
              <a:solidFill>
                <a:schemeClr val="tx1"/>
              </a:solidFill>
            </a:rPr>
          </a:br>
          <a:r>
            <a:rPr lang="de-DE" sz="1600" i="0" dirty="0">
              <a:solidFill>
                <a:schemeClr val="tx1"/>
              </a:solidFill>
            </a:rPr>
            <a:t>Abiturvorbereitung</a:t>
          </a:r>
        </a:p>
      </dgm:t>
    </dgm:pt>
    <dgm:pt modelId="{E7342D45-429C-4ED7-8FA9-2777E83A3523}" type="parTrans" cxnId="{5E124C65-993D-46A7-A609-09320AF42D12}">
      <dgm:prSet/>
      <dgm:spPr/>
      <dgm:t>
        <a:bodyPr/>
        <a:lstStyle/>
        <a:p>
          <a:endParaRPr lang="de-DE"/>
        </a:p>
      </dgm:t>
    </dgm:pt>
    <dgm:pt modelId="{FF1B30AA-85AB-440B-B151-E5017E90204D}" type="sibTrans" cxnId="{5E124C65-993D-46A7-A609-09320AF42D12}">
      <dgm:prSet/>
      <dgm:spPr/>
      <dgm:t>
        <a:bodyPr/>
        <a:lstStyle/>
        <a:p>
          <a:endParaRPr lang="de-DE"/>
        </a:p>
      </dgm:t>
    </dgm:pt>
    <dgm:pt modelId="{3DB49997-1491-4897-BD2E-4800DC9A7A6C}" type="pres">
      <dgm:prSet presAssocID="{E8A0F30A-4B47-4D1F-95E7-854EBD1ED1C2}" presName="diagram" presStyleCnt="0">
        <dgm:presLayoutVars>
          <dgm:dir/>
          <dgm:resizeHandles val="exact"/>
        </dgm:presLayoutVars>
      </dgm:prSet>
      <dgm:spPr/>
    </dgm:pt>
    <dgm:pt modelId="{ECC0D953-7BF2-47D1-930B-D5822AD209E5}" type="pres">
      <dgm:prSet presAssocID="{32CCF96E-7AE8-4BE8-BBD8-3E66467708D4}" presName="node" presStyleLbl="node1" presStyleIdx="0" presStyleCnt="6">
        <dgm:presLayoutVars>
          <dgm:bulletEnabled val="1"/>
        </dgm:presLayoutVars>
      </dgm:prSet>
      <dgm:spPr/>
    </dgm:pt>
    <dgm:pt modelId="{DC35BC1C-773F-426D-91ED-5B826A1BB232}" type="pres">
      <dgm:prSet presAssocID="{9F16929A-C773-4460-9E3A-57C42BF70859}" presName="sibTrans" presStyleCnt="0"/>
      <dgm:spPr/>
    </dgm:pt>
    <dgm:pt modelId="{11F3B5FA-682D-4943-9B6D-A029BB0F5631}" type="pres">
      <dgm:prSet presAssocID="{BAFA3A00-90EC-4EEC-B6BE-70C278801C2B}" presName="node" presStyleLbl="node1" presStyleIdx="1" presStyleCnt="6">
        <dgm:presLayoutVars>
          <dgm:bulletEnabled val="1"/>
        </dgm:presLayoutVars>
      </dgm:prSet>
      <dgm:spPr/>
    </dgm:pt>
    <dgm:pt modelId="{5EB4DC81-82BC-40D5-9E1F-5724B2953828}" type="pres">
      <dgm:prSet presAssocID="{01EFCAC8-EFE6-4B24-90BD-B5E5363E7590}" presName="sibTrans" presStyleCnt="0"/>
      <dgm:spPr/>
    </dgm:pt>
    <dgm:pt modelId="{D39C5C69-8C5B-47D5-9DF4-D252C1664CF6}" type="pres">
      <dgm:prSet presAssocID="{DC6622F3-9833-490B-A47C-0AAFE78EF90A}" presName="node" presStyleLbl="node1" presStyleIdx="2" presStyleCnt="6">
        <dgm:presLayoutVars>
          <dgm:bulletEnabled val="1"/>
        </dgm:presLayoutVars>
      </dgm:prSet>
      <dgm:spPr/>
    </dgm:pt>
    <dgm:pt modelId="{9254F6E6-8A2F-4BF0-88D8-7EDEB76E4AD8}" type="pres">
      <dgm:prSet presAssocID="{DDC59161-99B1-4B6E-9306-0182E7701A6C}" presName="sibTrans" presStyleCnt="0"/>
      <dgm:spPr/>
    </dgm:pt>
    <dgm:pt modelId="{4BE867F1-25EC-41FD-BEB7-CBB4B1A1A9ED}" type="pres">
      <dgm:prSet presAssocID="{6B0ACFB2-BC42-47A2-B575-2F5CF79B9205}" presName="node" presStyleLbl="node1" presStyleIdx="3" presStyleCnt="6">
        <dgm:presLayoutVars>
          <dgm:bulletEnabled val="1"/>
        </dgm:presLayoutVars>
      </dgm:prSet>
      <dgm:spPr/>
    </dgm:pt>
    <dgm:pt modelId="{31E8DDBA-EF62-448E-834E-6C73EE660B56}" type="pres">
      <dgm:prSet presAssocID="{77F238A5-6AA8-4EBE-84DD-2AA7912729DB}" presName="sibTrans" presStyleCnt="0"/>
      <dgm:spPr/>
    </dgm:pt>
    <dgm:pt modelId="{0E8BD0EA-DA53-4AA4-BD9F-431F3E24A3E3}" type="pres">
      <dgm:prSet presAssocID="{69970EAA-236F-4AB2-B313-5DA4C5E7AC7E}" presName="node" presStyleLbl="node1" presStyleIdx="4" presStyleCnt="6">
        <dgm:presLayoutVars>
          <dgm:bulletEnabled val="1"/>
        </dgm:presLayoutVars>
      </dgm:prSet>
      <dgm:spPr/>
    </dgm:pt>
    <dgm:pt modelId="{26575546-E1AA-4A09-992E-57387717AB08}" type="pres">
      <dgm:prSet presAssocID="{39C6372F-0EF9-4BAE-B4C5-1B2B96ED27F9}" presName="sibTrans" presStyleCnt="0"/>
      <dgm:spPr/>
    </dgm:pt>
    <dgm:pt modelId="{22509879-E098-46B9-A757-ED703741FD2D}" type="pres">
      <dgm:prSet presAssocID="{C2C2DD75-D160-44EC-908C-736BAD5991CB}" presName="node" presStyleLbl="node1" presStyleIdx="5" presStyleCnt="6">
        <dgm:presLayoutVars>
          <dgm:bulletEnabled val="1"/>
        </dgm:presLayoutVars>
      </dgm:prSet>
      <dgm:spPr/>
    </dgm:pt>
  </dgm:ptLst>
  <dgm:cxnLst>
    <dgm:cxn modelId="{E016852C-F04B-4F69-85BE-08427832270D}" srcId="{E8A0F30A-4B47-4D1F-95E7-854EBD1ED1C2}" destId="{32CCF96E-7AE8-4BE8-BBD8-3E66467708D4}" srcOrd="0" destOrd="0" parTransId="{3D04AA2F-9369-49BD-9DCE-E4E36CBB0430}" sibTransId="{9F16929A-C773-4460-9E3A-57C42BF70859}"/>
    <dgm:cxn modelId="{5E124C65-993D-46A7-A609-09320AF42D12}" srcId="{E8A0F30A-4B47-4D1F-95E7-854EBD1ED1C2}" destId="{C2C2DD75-D160-44EC-908C-736BAD5991CB}" srcOrd="5" destOrd="0" parTransId="{E7342D45-429C-4ED7-8FA9-2777E83A3523}" sibTransId="{FF1B30AA-85AB-440B-B151-E5017E90204D}"/>
    <dgm:cxn modelId="{4A580768-50CE-420D-B0B4-11A6F60F4CE3}" srcId="{E8A0F30A-4B47-4D1F-95E7-854EBD1ED1C2}" destId="{DC6622F3-9833-490B-A47C-0AAFE78EF90A}" srcOrd="2" destOrd="0" parTransId="{D0C5EB3F-E541-4C09-BC9F-34F73149DA34}" sibTransId="{DDC59161-99B1-4B6E-9306-0182E7701A6C}"/>
    <dgm:cxn modelId="{23A5804B-A66F-4B02-B77B-5229CF20BCE3}" type="presOf" srcId="{DC6622F3-9833-490B-A47C-0AAFE78EF90A}" destId="{D39C5C69-8C5B-47D5-9DF4-D252C1664CF6}" srcOrd="0" destOrd="0" presId="urn:microsoft.com/office/officeart/2005/8/layout/default"/>
    <dgm:cxn modelId="{3A8FA374-4AD0-4CC4-97B9-C545552F142D}" type="presOf" srcId="{6B0ACFB2-BC42-47A2-B575-2F5CF79B9205}" destId="{4BE867F1-25EC-41FD-BEB7-CBB4B1A1A9ED}" srcOrd="0" destOrd="0" presId="urn:microsoft.com/office/officeart/2005/8/layout/default"/>
    <dgm:cxn modelId="{E278EB7A-504B-4F9D-A603-6281E4A32393}" type="presOf" srcId="{E8A0F30A-4B47-4D1F-95E7-854EBD1ED1C2}" destId="{3DB49997-1491-4897-BD2E-4800DC9A7A6C}" srcOrd="0" destOrd="0" presId="urn:microsoft.com/office/officeart/2005/8/layout/default"/>
    <dgm:cxn modelId="{E6369E91-FC62-4CD8-A7BB-99DAF46C12DA}" srcId="{E8A0F30A-4B47-4D1F-95E7-854EBD1ED1C2}" destId="{6B0ACFB2-BC42-47A2-B575-2F5CF79B9205}" srcOrd="3" destOrd="0" parTransId="{1BE21A46-1986-46A9-9709-73B01448D048}" sibTransId="{77F238A5-6AA8-4EBE-84DD-2AA7912729DB}"/>
    <dgm:cxn modelId="{DD430295-8979-409F-9DDA-64D5A4435964}" srcId="{E8A0F30A-4B47-4D1F-95E7-854EBD1ED1C2}" destId="{69970EAA-236F-4AB2-B313-5DA4C5E7AC7E}" srcOrd="4" destOrd="0" parTransId="{CEA8C025-FC8C-40AD-B0C2-6DFA6EBC1783}" sibTransId="{39C6372F-0EF9-4BAE-B4C5-1B2B96ED27F9}"/>
    <dgm:cxn modelId="{7B740E97-C120-46AC-82B8-413931679DE2}" type="presOf" srcId="{32CCF96E-7AE8-4BE8-BBD8-3E66467708D4}" destId="{ECC0D953-7BF2-47D1-930B-D5822AD209E5}" srcOrd="0" destOrd="0" presId="urn:microsoft.com/office/officeart/2005/8/layout/default"/>
    <dgm:cxn modelId="{8110EEB1-3616-4572-AE37-619B1609854A}" type="presOf" srcId="{69970EAA-236F-4AB2-B313-5DA4C5E7AC7E}" destId="{0E8BD0EA-DA53-4AA4-BD9F-431F3E24A3E3}" srcOrd="0" destOrd="0" presId="urn:microsoft.com/office/officeart/2005/8/layout/default"/>
    <dgm:cxn modelId="{D21665C0-47BC-423F-9F38-C68E8E2ADAE6}" type="presOf" srcId="{BAFA3A00-90EC-4EEC-B6BE-70C278801C2B}" destId="{11F3B5FA-682D-4943-9B6D-A029BB0F5631}" srcOrd="0" destOrd="0" presId="urn:microsoft.com/office/officeart/2005/8/layout/default"/>
    <dgm:cxn modelId="{E2822BEE-4474-4A1E-82EE-4A316CA53A92}" srcId="{E8A0F30A-4B47-4D1F-95E7-854EBD1ED1C2}" destId="{BAFA3A00-90EC-4EEC-B6BE-70C278801C2B}" srcOrd="1" destOrd="0" parTransId="{D05BE3E3-C4EC-42EC-A180-0152AF157025}" sibTransId="{01EFCAC8-EFE6-4B24-90BD-B5E5363E7590}"/>
    <dgm:cxn modelId="{ADCF6DF0-E453-4658-9869-4667EB0E717C}" type="presOf" srcId="{C2C2DD75-D160-44EC-908C-736BAD5991CB}" destId="{22509879-E098-46B9-A757-ED703741FD2D}" srcOrd="0" destOrd="0" presId="urn:microsoft.com/office/officeart/2005/8/layout/default"/>
    <dgm:cxn modelId="{D9479100-15D1-4986-AF7F-B795BA5A1948}" type="presParOf" srcId="{3DB49997-1491-4897-BD2E-4800DC9A7A6C}" destId="{ECC0D953-7BF2-47D1-930B-D5822AD209E5}" srcOrd="0" destOrd="0" presId="urn:microsoft.com/office/officeart/2005/8/layout/default"/>
    <dgm:cxn modelId="{96C50AAD-3478-4B86-A2CC-780ECD69E152}" type="presParOf" srcId="{3DB49997-1491-4897-BD2E-4800DC9A7A6C}" destId="{DC35BC1C-773F-426D-91ED-5B826A1BB232}" srcOrd="1" destOrd="0" presId="urn:microsoft.com/office/officeart/2005/8/layout/default"/>
    <dgm:cxn modelId="{3818A1A0-5FBF-4A4C-9B68-E93DC1A927D1}" type="presParOf" srcId="{3DB49997-1491-4897-BD2E-4800DC9A7A6C}" destId="{11F3B5FA-682D-4943-9B6D-A029BB0F5631}" srcOrd="2" destOrd="0" presId="urn:microsoft.com/office/officeart/2005/8/layout/default"/>
    <dgm:cxn modelId="{B01DB322-0960-4D28-8F10-20DFFCCCB621}" type="presParOf" srcId="{3DB49997-1491-4897-BD2E-4800DC9A7A6C}" destId="{5EB4DC81-82BC-40D5-9E1F-5724B2953828}" srcOrd="3" destOrd="0" presId="urn:microsoft.com/office/officeart/2005/8/layout/default"/>
    <dgm:cxn modelId="{F0970238-1C90-4E54-BEC0-2BCD97FC9CB4}" type="presParOf" srcId="{3DB49997-1491-4897-BD2E-4800DC9A7A6C}" destId="{D39C5C69-8C5B-47D5-9DF4-D252C1664CF6}" srcOrd="4" destOrd="0" presId="urn:microsoft.com/office/officeart/2005/8/layout/default"/>
    <dgm:cxn modelId="{62DB87AC-6A33-4364-8545-6E49DCEFEE7A}" type="presParOf" srcId="{3DB49997-1491-4897-BD2E-4800DC9A7A6C}" destId="{9254F6E6-8A2F-4BF0-88D8-7EDEB76E4AD8}" srcOrd="5" destOrd="0" presId="urn:microsoft.com/office/officeart/2005/8/layout/default"/>
    <dgm:cxn modelId="{EBBE52CA-3846-4E5E-AF40-01AC30B4B26B}" type="presParOf" srcId="{3DB49997-1491-4897-BD2E-4800DC9A7A6C}" destId="{4BE867F1-25EC-41FD-BEB7-CBB4B1A1A9ED}" srcOrd="6" destOrd="0" presId="urn:microsoft.com/office/officeart/2005/8/layout/default"/>
    <dgm:cxn modelId="{948D66EF-D079-429E-BD37-34E8EFCAF893}" type="presParOf" srcId="{3DB49997-1491-4897-BD2E-4800DC9A7A6C}" destId="{31E8DDBA-EF62-448E-834E-6C73EE660B56}" srcOrd="7" destOrd="0" presId="urn:microsoft.com/office/officeart/2005/8/layout/default"/>
    <dgm:cxn modelId="{C5C7594F-15F5-4D35-A41F-EF74ADAAF1B3}" type="presParOf" srcId="{3DB49997-1491-4897-BD2E-4800DC9A7A6C}" destId="{0E8BD0EA-DA53-4AA4-BD9F-431F3E24A3E3}" srcOrd="8" destOrd="0" presId="urn:microsoft.com/office/officeart/2005/8/layout/default"/>
    <dgm:cxn modelId="{8EE7AAA0-5BC5-4A4F-88DA-144CF52DEE6C}" type="presParOf" srcId="{3DB49997-1491-4897-BD2E-4800DC9A7A6C}" destId="{26575546-E1AA-4A09-992E-57387717AB08}" srcOrd="9" destOrd="0" presId="urn:microsoft.com/office/officeart/2005/8/layout/default"/>
    <dgm:cxn modelId="{45B428E8-50DF-4B99-9F71-B21B7957AF32}" type="presParOf" srcId="{3DB49997-1491-4897-BD2E-4800DC9A7A6C}" destId="{22509879-E098-46B9-A757-ED703741FD2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A0F30A-4B47-4D1F-95E7-854EBD1ED1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BAFA3A00-90EC-4EEC-B6BE-70C278801C2B}">
      <dgm:prSet custT="1"/>
      <dgm:spPr>
        <a:solidFill>
          <a:schemeClr val="accent1">
            <a:lumMod val="20000"/>
            <a:lumOff val="80000"/>
          </a:schemeClr>
        </a:solidFill>
      </dgm:spPr>
      <dgm:t>
        <a:bodyPr/>
        <a:lstStyle/>
        <a:p>
          <a:pPr rtl="0"/>
          <a:r>
            <a:rPr lang="de-DE" sz="1600" i="0" dirty="0">
              <a:solidFill>
                <a:schemeClr val="tx1"/>
              </a:solidFill>
            </a:rPr>
            <a:t>zusätzliche </a:t>
          </a:r>
          <a:r>
            <a:rPr lang="de-DE" sz="1600" i="1" dirty="0">
              <a:solidFill>
                <a:schemeClr val="tx1"/>
              </a:solidFill>
            </a:rPr>
            <a:t>Übung </a:t>
          </a:r>
          <a:r>
            <a:rPr lang="de-DE" sz="1600" i="0" dirty="0">
              <a:solidFill>
                <a:schemeClr val="tx1"/>
              </a:solidFill>
            </a:rPr>
            <a:t>und Wiederholung</a:t>
          </a:r>
          <a:endParaRPr lang="de-DE" sz="1600" i="1" dirty="0">
            <a:solidFill>
              <a:schemeClr val="tx1"/>
            </a:solidFill>
          </a:endParaRPr>
        </a:p>
      </dgm:t>
    </dgm:pt>
    <dgm:pt modelId="{D05BE3E3-C4EC-42EC-A180-0152AF157025}" type="parTrans" cxnId="{E2822BEE-4474-4A1E-82EE-4A316CA53A92}">
      <dgm:prSet/>
      <dgm:spPr/>
      <dgm:t>
        <a:bodyPr/>
        <a:lstStyle/>
        <a:p>
          <a:endParaRPr lang="de-DE"/>
        </a:p>
      </dgm:t>
    </dgm:pt>
    <dgm:pt modelId="{01EFCAC8-EFE6-4B24-90BD-B5E5363E7590}" type="sibTrans" cxnId="{E2822BEE-4474-4A1E-82EE-4A316CA53A92}">
      <dgm:prSet/>
      <dgm:spPr/>
      <dgm:t>
        <a:bodyPr/>
        <a:lstStyle/>
        <a:p>
          <a:endParaRPr lang="de-DE"/>
        </a:p>
      </dgm:t>
    </dgm:pt>
    <dgm:pt modelId="{DC6622F3-9833-490B-A47C-0AAFE78EF90A}">
      <dgm:prSet custT="1"/>
      <dgm:spPr>
        <a:solidFill>
          <a:schemeClr val="accent1">
            <a:lumMod val="20000"/>
            <a:lumOff val="80000"/>
          </a:schemeClr>
        </a:solidFill>
      </dgm:spPr>
      <dgm:t>
        <a:bodyPr/>
        <a:lstStyle/>
        <a:p>
          <a:pPr rtl="0"/>
          <a:r>
            <a:rPr lang="de-DE" sz="1600" i="1" dirty="0">
              <a:solidFill>
                <a:schemeClr val="tx1"/>
              </a:solidFill>
            </a:rPr>
            <a:t>keine</a:t>
          </a:r>
          <a:r>
            <a:rPr lang="de-DE" sz="1600" i="0" dirty="0">
              <a:solidFill>
                <a:schemeClr val="tx1"/>
              </a:solidFill>
            </a:rPr>
            <a:t> Pflichtbelegung</a:t>
          </a:r>
          <a:endParaRPr lang="de-DE" sz="1600" i="1" dirty="0">
            <a:solidFill>
              <a:schemeClr val="tx1"/>
            </a:solidFill>
          </a:endParaRPr>
        </a:p>
      </dgm:t>
    </dgm:pt>
    <dgm:pt modelId="{D0C5EB3F-E541-4C09-BC9F-34F73149DA34}" type="parTrans" cxnId="{4A580768-50CE-420D-B0B4-11A6F60F4CE3}">
      <dgm:prSet/>
      <dgm:spPr/>
      <dgm:t>
        <a:bodyPr/>
        <a:lstStyle/>
        <a:p>
          <a:endParaRPr lang="de-DE"/>
        </a:p>
      </dgm:t>
    </dgm:pt>
    <dgm:pt modelId="{DDC59161-99B1-4B6E-9306-0182E7701A6C}" type="sibTrans" cxnId="{4A580768-50CE-420D-B0B4-11A6F60F4CE3}">
      <dgm:prSet/>
      <dgm:spPr/>
      <dgm:t>
        <a:bodyPr/>
        <a:lstStyle/>
        <a:p>
          <a:endParaRPr lang="de-DE"/>
        </a:p>
      </dgm:t>
    </dgm:pt>
    <dgm:pt modelId="{32CCF96E-7AE8-4BE8-BBD8-3E66467708D4}">
      <dgm:prSet custT="1"/>
      <dgm:spPr>
        <a:solidFill>
          <a:schemeClr val="accent1">
            <a:lumMod val="20000"/>
            <a:lumOff val="80000"/>
          </a:schemeClr>
        </a:solidFill>
      </dgm:spPr>
      <dgm:t>
        <a:bodyPr/>
        <a:lstStyle/>
        <a:p>
          <a:pPr rtl="0"/>
          <a:r>
            <a:rPr lang="de-DE" sz="1600" i="1" dirty="0">
              <a:solidFill>
                <a:schemeClr val="tx1"/>
              </a:solidFill>
            </a:rPr>
            <a:t>freiwillige einstündige</a:t>
          </a:r>
          <a:r>
            <a:rPr lang="de-DE" sz="1600" dirty="0">
              <a:solidFill>
                <a:schemeClr val="tx1"/>
              </a:solidFill>
            </a:rPr>
            <a:t> Unterrichtseinheiten</a:t>
          </a:r>
          <a:endParaRPr lang="de-DE" sz="1600" i="1" dirty="0">
            <a:solidFill>
              <a:schemeClr val="tx1"/>
            </a:solidFill>
          </a:endParaRPr>
        </a:p>
      </dgm:t>
    </dgm:pt>
    <dgm:pt modelId="{3D04AA2F-9369-49BD-9DCE-E4E36CBB0430}" type="parTrans" cxnId="{E016852C-F04B-4F69-85BE-08427832270D}">
      <dgm:prSet/>
      <dgm:spPr/>
      <dgm:t>
        <a:bodyPr/>
        <a:lstStyle/>
        <a:p>
          <a:endParaRPr lang="de-DE"/>
        </a:p>
      </dgm:t>
    </dgm:pt>
    <dgm:pt modelId="{9F16929A-C773-4460-9E3A-57C42BF70859}" type="sibTrans" cxnId="{E016852C-F04B-4F69-85BE-08427832270D}">
      <dgm:prSet/>
      <dgm:spPr/>
      <dgm:t>
        <a:bodyPr/>
        <a:lstStyle/>
        <a:p>
          <a:endParaRPr lang="de-DE"/>
        </a:p>
      </dgm:t>
    </dgm:pt>
    <dgm:pt modelId="{69970EAA-236F-4AB2-B313-5DA4C5E7AC7E}">
      <dgm:prSet custT="1"/>
      <dgm:spPr>
        <a:solidFill>
          <a:schemeClr val="accent1">
            <a:lumMod val="20000"/>
            <a:lumOff val="80000"/>
          </a:schemeClr>
        </a:solidFill>
      </dgm:spPr>
      <dgm:t>
        <a:bodyPr/>
        <a:lstStyle/>
        <a:p>
          <a:pPr rtl="0"/>
          <a:r>
            <a:rPr lang="de-DE" sz="1600" i="1" dirty="0">
              <a:solidFill>
                <a:schemeClr val="tx1"/>
              </a:solidFill>
            </a:rPr>
            <a:t>keine</a:t>
          </a:r>
          <a:r>
            <a:rPr lang="de-DE" sz="1600" i="0" dirty="0">
              <a:solidFill>
                <a:schemeClr val="tx1"/>
              </a:solidFill>
            </a:rPr>
            <a:t> Halbjahresleistungen</a:t>
          </a:r>
        </a:p>
      </dgm:t>
    </dgm:pt>
    <dgm:pt modelId="{CEA8C025-FC8C-40AD-B0C2-6DFA6EBC1783}" type="parTrans" cxnId="{DD430295-8979-409F-9DDA-64D5A4435964}">
      <dgm:prSet/>
      <dgm:spPr/>
      <dgm:t>
        <a:bodyPr/>
        <a:lstStyle/>
        <a:p>
          <a:endParaRPr lang="de-DE"/>
        </a:p>
      </dgm:t>
    </dgm:pt>
    <dgm:pt modelId="{39C6372F-0EF9-4BAE-B4C5-1B2B96ED27F9}" type="sibTrans" cxnId="{DD430295-8979-409F-9DDA-64D5A4435964}">
      <dgm:prSet/>
      <dgm:spPr/>
      <dgm:t>
        <a:bodyPr/>
        <a:lstStyle/>
        <a:p>
          <a:endParaRPr lang="de-DE"/>
        </a:p>
      </dgm:t>
    </dgm:pt>
    <dgm:pt modelId="{6B0ACFB2-BC42-47A2-B575-2F5CF79B9205}">
      <dgm:prSet custT="1"/>
      <dgm:spPr>
        <a:solidFill>
          <a:schemeClr val="accent1">
            <a:lumMod val="20000"/>
            <a:lumOff val="80000"/>
          </a:schemeClr>
        </a:solidFill>
      </dgm:spPr>
      <dgm:t>
        <a:bodyPr/>
        <a:lstStyle/>
        <a:p>
          <a:pPr rtl="0"/>
          <a:r>
            <a:rPr lang="de-DE" sz="1600" i="1" dirty="0">
              <a:solidFill>
                <a:schemeClr val="tx1"/>
              </a:solidFill>
            </a:rPr>
            <a:t>keine </a:t>
          </a:r>
          <a:r>
            <a:rPr lang="de-DE" sz="1600" i="0" dirty="0">
              <a:solidFill>
                <a:schemeClr val="tx1"/>
              </a:solidFill>
            </a:rPr>
            <a:t>Leistungsnachweise</a:t>
          </a:r>
          <a:endParaRPr lang="de-DE" sz="1600" i="1" dirty="0">
            <a:solidFill>
              <a:schemeClr val="tx1"/>
            </a:solidFill>
          </a:endParaRPr>
        </a:p>
      </dgm:t>
    </dgm:pt>
    <dgm:pt modelId="{1BE21A46-1986-46A9-9709-73B01448D048}" type="parTrans" cxnId="{E6369E91-FC62-4CD8-A7BB-99DAF46C12DA}">
      <dgm:prSet/>
      <dgm:spPr/>
      <dgm:t>
        <a:bodyPr/>
        <a:lstStyle/>
        <a:p>
          <a:endParaRPr lang="de-DE"/>
        </a:p>
      </dgm:t>
    </dgm:pt>
    <dgm:pt modelId="{77F238A5-6AA8-4EBE-84DD-2AA7912729DB}" type="sibTrans" cxnId="{E6369E91-FC62-4CD8-A7BB-99DAF46C12DA}">
      <dgm:prSet/>
      <dgm:spPr/>
      <dgm:t>
        <a:bodyPr/>
        <a:lstStyle/>
        <a:p>
          <a:endParaRPr lang="de-DE"/>
        </a:p>
      </dgm:t>
    </dgm:pt>
    <dgm:pt modelId="{AE58C1ED-1E9A-4362-AEDE-20C6090F8146}">
      <dgm:prSet custT="1"/>
      <dgm:spPr>
        <a:solidFill>
          <a:schemeClr val="accent1">
            <a:lumMod val="20000"/>
            <a:lumOff val="80000"/>
          </a:schemeClr>
        </a:solidFill>
      </dgm:spPr>
      <dgm:t>
        <a:bodyPr/>
        <a:lstStyle/>
        <a:p>
          <a:pPr rtl="0"/>
          <a:r>
            <a:rPr lang="de-DE" sz="1600" i="0">
              <a:solidFill>
                <a:schemeClr val="tx1"/>
              </a:solidFill>
            </a:rPr>
            <a:t>insbesondere </a:t>
          </a:r>
          <a:r>
            <a:rPr lang="de-DE" sz="1600" i="0" dirty="0">
              <a:solidFill>
                <a:schemeClr val="tx1"/>
              </a:solidFill>
            </a:rPr>
            <a:t>für </a:t>
          </a:r>
          <a:r>
            <a:rPr lang="de-DE" sz="1600" i="1" dirty="0">
              <a:solidFill>
                <a:schemeClr val="tx1"/>
              </a:solidFill>
            </a:rPr>
            <a:t>leistungsschwächere </a:t>
          </a:r>
          <a:r>
            <a:rPr lang="de-DE" sz="1600" i="0" dirty="0">
              <a:solidFill>
                <a:schemeClr val="tx1"/>
              </a:solidFill>
            </a:rPr>
            <a:t>Schülerinnen und Schüler</a:t>
          </a:r>
          <a:endParaRPr lang="de-DE" sz="1600" i="1" dirty="0">
            <a:solidFill>
              <a:schemeClr val="tx1"/>
            </a:solidFill>
          </a:endParaRPr>
        </a:p>
      </dgm:t>
    </dgm:pt>
    <dgm:pt modelId="{5751E5A4-A097-4B62-B9EE-8EAEBD32FC95}" type="parTrans" cxnId="{107459D2-6665-4121-9B4F-8EDEB1AA7548}">
      <dgm:prSet/>
      <dgm:spPr/>
      <dgm:t>
        <a:bodyPr/>
        <a:lstStyle/>
        <a:p>
          <a:endParaRPr lang="de-DE"/>
        </a:p>
      </dgm:t>
    </dgm:pt>
    <dgm:pt modelId="{6AA9329E-72CA-45B1-8F58-D99C9D244D6A}" type="sibTrans" cxnId="{107459D2-6665-4121-9B4F-8EDEB1AA7548}">
      <dgm:prSet/>
      <dgm:spPr/>
      <dgm:t>
        <a:bodyPr/>
        <a:lstStyle/>
        <a:p>
          <a:endParaRPr lang="de-DE"/>
        </a:p>
      </dgm:t>
    </dgm:pt>
    <dgm:pt modelId="{3DB49997-1491-4897-BD2E-4800DC9A7A6C}" type="pres">
      <dgm:prSet presAssocID="{E8A0F30A-4B47-4D1F-95E7-854EBD1ED1C2}" presName="diagram" presStyleCnt="0">
        <dgm:presLayoutVars>
          <dgm:dir/>
          <dgm:resizeHandles val="exact"/>
        </dgm:presLayoutVars>
      </dgm:prSet>
      <dgm:spPr/>
    </dgm:pt>
    <dgm:pt modelId="{ECC0D953-7BF2-47D1-930B-D5822AD209E5}" type="pres">
      <dgm:prSet presAssocID="{32CCF96E-7AE8-4BE8-BBD8-3E66467708D4}" presName="node" presStyleLbl="node1" presStyleIdx="0" presStyleCnt="6">
        <dgm:presLayoutVars>
          <dgm:bulletEnabled val="1"/>
        </dgm:presLayoutVars>
      </dgm:prSet>
      <dgm:spPr/>
    </dgm:pt>
    <dgm:pt modelId="{DC35BC1C-773F-426D-91ED-5B826A1BB232}" type="pres">
      <dgm:prSet presAssocID="{9F16929A-C773-4460-9E3A-57C42BF70859}" presName="sibTrans" presStyleCnt="0"/>
      <dgm:spPr/>
    </dgm:pt>
    <dgm:pt modelId="{11F3B5FA-682D-4943-9B6D-A029BB0F5631}" type="pres">
      <dgm:prSet presAssocID="{BAFA3A00-90EC-4EEC-B6BE-70C278801C2B}" presName="node" presStyleLbl="node1" presStyleIdx="1" presStyleCnt="6">
        <dgm:presLayoutVars>
          <dgm:bulletEnabled val="1"/>
        </dgm:presLayoutVars>
      </dgm:prSet>
      <dgm:spPr/>
    </dgm:pt>
    <dgm:pt modelId="{5EB4DC81-82BC-40D5-9E1F-5724B2953828}" type="pres">
      <dgm:prSet presAssocID="{01EFCAC8-EFE6-4B24-90BD-B5E5363E7590}" presName="sibTrans" presStyleCnt="0"/>
      <dgm:spPr/>
    </dgm:pt>
    <dgm:pt modelId="{1220CB0B-7C7F-4B55-B4BA-C95B861EB655}" type="pres">
      <dgm:prSet presAssocID="{AE58C1ED-1E9A-4362-AEDE-20C6090F8146}" presName="node" presStyleLbl="node1" presStyleIdx="2" presStyleCnt="6">
        <dgm:presLayoutVars>
          <dgm:bulletEnabled val="1"/>
        </dgm:presLayoutVars>
      </dgm:prSet>
      <dgm:spPr/>
    </dgm:pt>
    <dgm:pt modelId="{93FCA31C-979F-446D-B4B9-3530D6760136}" type="pres">
      <dgm:prSet presAssocID="{6AA9329E-72CA-45B1-8F58-D99C9D244D6A}" presName="sibTrans" presStyleCnt="0"/>
      <dgm:spPr/>
    </dgm:pt>
    <dgm:pt modelId="{D39C5C69-8C5B-47D5-9DF4-D252C1664CF6}" type="pres">
      <dgm:prSet presAssocID="{DC6622F3-9833-490B-A47C-0AAFE78EF90A}" presName="node" presStyleLbl="node1" presStyleIdx="3" presStyleCnt="6">
        <dgm:presLayoutVars>
          <dgm:bulletEnabled val="1"/>
        </dgm:presLayoutVars>
      </dgm:prSet>
      <dgm:spPr/>
    </dgm:pt>
    <dgm:pt modelId="{9254F6E6-8A2F-4BF0-88D8-7EDEB76E4AD8}" type="pres">
      <dgm:prSet presAssocID="{DDC59161-99B1-4B6E-9306-0182E7701A6C}" presName="sibTrans" presStyleCnt="0"/>
      <dgm:spPr/>
    </dgm:pt>
    <dgm:pt modelId="{4BE867F1-25EC-41FD-BEB7-CBB4B1A1A9ED}" type="pres">
      <dgm:prSet presAssocID="{6B0ACFB2-BC42-47A2-B575-2F5CF79B9205}" presName="node" presStyleLbl="node1" presStyleIdx="4" presStyleCnt="6" custLinFactNeighborY="620">
        <dgm:presLayoutVars>
          <dgm:bulletEnabled val="1"/>
        </dgm:presLayoutVars>
      </dgm:prSet>
      <dgm:spPr/>
    </dgm:pt>
    <dgm:pt modelId="{31E8DDBA-EF62-448E-834E-6C73EE660B56}" type="pres">
      <dgm:prSet presAssocID="{77F238A5-6AA8-4EBE-84DD-2AA7912729DB}" presName="sibTrans" presStyleCnt="0"/>
      <dgm:spPr/>
    </dgm:pt>
    <dgm:pt modelId="{0E8BD0EA-DA53-4AA4-BD9F-431F3E24A3E3}" type="pres">
      <dgm:prSet presAssocID="{69970EAA-236F-4AB2-B313-5DA4C5E7AC7E}" presName="node" presStyleLbl="node1" presStyleIdx="5" presStyleCnt="6">
        <dgm:presLayoutVars>
          <dgm:bulletEnabled val="1"/>
        </dgm:presLayoutVars>
      </dgm:prSet>
      <dgm:spPr/>
    </dgm:pt>
  </dgm:ptLst>
  <dgm:cxnLst>
    <dgm:cxn modelId="{E016852C-F04B-4F69-85BE-08427832270D}" srcId="{E8A0F30A-4B47-4D1F-95E7-854EBD1ED1C2}" destId="{32CCF96E-7AE8-4BE8-BBD8-3E66467708D4}" srcOrd="0" destOrd="0" parTransId="{3D04AA2F-9369-49BD-9DCE-E4E36CBB0430}" sibTransId="{9F16929A-C773-4460-9E3A-57C42BF70859}"/>
    <dgm:cxn modelId="{4A580768-50CE-420D-B0B4-11A6F60F4CE3}" srcId="{E8A0F30A-4B47-4D1F-95E7-854EBD1ED1C2}" destId="{DC6622F3-9833-490B-A47C-0AAFE78EF90A}" srcOrd="3" destOrd="0" parTransId="{D0C5EB3F-E541-4C09-BC9F-34F73149DA34}" sibTransId="{DDC59161-99B1-4B6E-9306-0182E7701A6C}"/>
    <dgm:cxn modelId="{23A5804B-A66F-4B02-B77B-5229CF20BCE3}" type="presOf" srcId="{DC6622F3-9833-490B-A47C-0AAFE78EF90A}" destId="{D39C5C69-8C5B-47D5-9DF4-D252C1664CF6}" srcOrd="0" destOrd="0" presId="urn:microsoft.com/office/officeart/2005/8/layout/default"/>
    <dgm:cxn modelId="{3A8FA374-4AD0-4CC4-97B9-C545552F142D}" type="presOf" srcId="{6B0ACFB2-BC42-47A2-B575-2F5CF79B9205}" destId="{4BE867F1-25EC-41FD-BEB7-CBB4B1A1A9ED}" srcOrd="0" destOrd="0" presId="urn:microsoft.com/office/officeart/2005/8/layout/default"/>
    <dgm:cxn modelId="{E278EB7A-504B-4F9D-A603-6281E4A32393}" type="presOf" srcId="{E8A0F30A-4B47-4D1F-95E7-854EBD1ED1C2}" destId="{3DB49997-1491-4897-BD2E-4800DC9A7A6C}" srcOrd="0" destOrd="0" presId="urn:microsoft.com/office/officeart/2005/8/layout/default"/>
    <dgm:cxn modelId="{E6369E91-FC62-4CD8-A7BB-99DAF46C12DA}" srcId="{E8A0F30A-4B47-4D1F-95E7-854EBD1ED1C2}" destId="{6B0ACFB2-BC42-47A2-B575-2F5CF79B9205}" srcOrd="4" destOrd="0" parTransId="{1BE21A46-1986-46A9-9709-73B01448D048}" sibTransId="{77F238A5-6AA8-4EBE-84DD-2AA7912729DB}"/>
    <dgm:cxn modelId="{DD430295-8979-409F-9DDA-64D5A4435964}" srcId="{E8A0F30A-4B47-4D1F-95E7-854EBD1ED1C2}" destId="{69970EAA-236F-4AB2-B313-5DA4C5E7AC7E}" srcOrd="5" destOrd="0" parTransId="{CEA8C025-FC8C-40AD-B0C2-6DFA6EBC1783}" sibTransId="{39C6372F-0EF9-4BAE-B4C5-1B2B96ED27F9}"/>
    <dgm:cxn modelId="{7B740E97-C120-46AC-82B8-413931679DE2}" type="presOf" srcId="{32CCF96E-7AE8-4BE8-BBD8-3E66467708D4}" destId="{ECC0D953-7BF2-47D1-930B-D5822AD209E5}" srcOrd="0" destOrd="0" presId="urn:microsoft.com/office/officeart/2005/8/layout/default"/>
    <dgm:cxn modelId="{8110EEB1-3616-4572-AE37-619B1609854A}" type="presOf" srcId="{69970EAA-236F-4AB2-B313-5DA4C5E7AC7E}" destId="{0E8BD0EA-DA53-4AA4-BD9F-431F3E24A3E3}" srcOrd="0" destOrd="0" presId="urn:microsoft.com/office/officeart/2005/8/layout/default"/>
    <dgm:cxn modelId="{D21665C0-47BC-423F-9F38-C68E8E2ADAE6}" type="presOf" srcId="{BAFA3A00-90EC-4EEC-B6BE-70C278801C2B}" destId="{11F3B5FA-682D-4943-9B6D-A029BB0F5631}" srcOrd="0" destOrd="0" presId="urn:microsoft.com/office/officeart/2005/8/layout/default"/>
    <dgm:cxn modelId="{E966BCD1-E25C-47EE-A2BC-353BE09FCF6B}" type="presOf" srcId="{AE58C1ED-1E9A-4362-AEDE-20C6090F8146}" destId="{1220CB0B-7C7F-4B55-B4BA-C95B861EB655}" srcOrd="0" destOrd="0" presId="urn:microsoft.com/office/officeart/2005/8/layout/default"/>
    <dgm:cxn modelId="{107459D2-6665-4121-9B4F-8EDEB1AA7548}" srcId="{E8A0F30A-4B47-4D1F-95E7-854EBD1ED1C2}" destId="{AE58C1ED-1E9A-4362-AEDE-20C6090F8146}" srcOrd="2" destOrd="0" parTransId="{5751E5A4-A097-4B62-B9EE-8EAEBD32FC95}" sibTransId="{6AA9329E-72CA-45B1-8F58-D99C9D244D6A}"/>
    <dgm:cxn modelId="{E2822BEE-4474-4A1E-82EE-4A316CA53A92}" srcId="{E8A0F30A-4B47-4D1F-95E7-854EBD1ED1C2}" destId="{BAFA3A00-90EC-4EEC-B6BE-70C278801C2B}" srcOrd="1" destOrd="0" parTransId="{D05BE3E3-C4EC-42EC-A180-0152AF157025}" sibTransId="{01EFCAC8-EFE6-4B24-90BD-B5E5363E7590}"/>
    <dgm:cxn modelId="{D9479100-15D1-4986-AF7F-B795BA5A1948}" type="presParOf" srcId="{3DB49997-1491-4897-BD2E-4800DC9A7A6C}" destId="{ECC0D953-7BF2-47D1-930B-D5822AD209E5}" srcOrd="0" destOrd="0" presId="urn:microsoft.com/office/officeart/2005/8/layout/default"/>
    <dgm:cxn modelId="{96C50AAD-3478-4B86-A2CC-780ECD69E152}" type="presParOf" srcId="{3DB49997-1491-4897-BD2E-4800DC9A7A6C}" destId="{DC35BC1C-773F-426D-91ED-5B826A1BB232}" srcOrd="1" destOrd="0" presId="urn:microsoft.com/office/officeart/2005/8/layout/default"/>
    <dgm:cxn modelId="{3818A1A0-5FBF-4A4C-9B68-E93DC1A927D1}" type="presParOf" srcId="{3DB49997-1491-4897-BD2E-4800DC9A7A6C}" destId="{11F3B5FA-682D-4943-9B6D-A029BB0F5631}" srcOrd="2" destOrd="0" presId="urn:microsoft.com/office/officeart/2005/8/layout/default"/>
    <dgm:cxn modelId="{B01DB322-0960-4D28-8F10-20DFFCCCB621}" type="presParOf" srcId="{3DB49997-1491-4897-BD2E-4800DC9A7A6C}" destId="{5EB4DC81-82BC-40D5-9E1F-5724B2953828}" srcOrd="3" destOrd="0" presId="urn:microsoft.com/office/officeart/2005/8/layout/default"/>
    <dgm:cxn modelId="{3B182D50-C2A0-4E1E-A700-82E07A35F644}" type="presParOf" srcId="{3DB49997-1491-4897-BD2E-4800DC9A7A6C}" destId="{1220CB0B-7C7F-4B55-B4BA-C95B861EB655}" srcOrd="4" destOrd="0" presId="urn:microsoft.com/office/officeart/2005/8/layout/default"/>
    <dgm:cxn modelId="{1A98E044-6C01-4316-80FE-971A0FE76033}" type="presParOf" srcId="{3DB49997-1491-4897-BD2E-4800DC9A7A6C}" destId="{93FCA31C-979F-446D-B4B9-3530D6760136}" srcOrd="5" destOrd="0" presId="urn:microsoft.com/office/officeart/2005/8/layout/default"/>
    <dgm:cxn modelId="{F0970238-1C90-4E54-BEC0-2BCD97FC9CB4}" type="presParOf" srcId="{3DB49997-1491-4897-BD2E-4800DC9A7A6C}" destId="{D39C5C69-8C5B-47D5-9DF4-D252C1664CF6}" srcOrd="6" destOrd="0" presId="urn:microsoft.com/office/officeart/2005/8/layout/default"/>
    <dgm:cxn modelId="{62DB87AC-6A33-4364-8545-6E49DCEFEE7A}" type="presParOf" srcId="{3DB49997-1491-4897-BD2E-4800DC9A7A6C}" destId="{9254F6E6-8A2F-4BF0-88D8-7EDEB76E4AD8}" srcOrd="7" destOrd="0" presId="urn:microsoft.com/office/officeart/2005/8/layout/default"/>
    <dgm:cxn modelId="{EBBE52CA-3846-4E5E-AF40-01AC30B4B26B}" type="presParOf" srcId="{3DB49997-1491-4897-BD2E-4800DC9A7A6C}" destId="{4BE867F1-25EC-41FD-BEB7-CBB4B1A1A9ED}" srcOrd="8" destOrd="0" presId="urn:microsoft.com/office/officeart/2005/8/layout/default"/>
    <dgm:cxn modelId="{948D66EF-D079-429E-BD37-34E8EFCAF893}" type="presParOf" srcId="{3DB49997-1491-4897-BD2E-4800DC9A7A6C}" destId="{31E8DDBA-EF62-448E-834E-6C73EE660B56}" srcOrd="9" destOrd="0" presId="urn:microsoft.com/office/officeart/2005/8/layout/default"/>
    <dgm:cxn modelId="{C5C7594F-15F5-4D35-A41F-EF74ADAAF1B3}" type="presParOf" srcId="{3DB49997-1491-4897-BD2E-4800DC9A7A6C}" destId="{0E8BD0EA-DA53-4AA4-BD9F-431F3E24A3E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AB7109-D2CD-4179-B1AB-73BC62C34798}"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84D20F1B-4225-4BDE-88CA-595A6CD8E589}">
      <dgm:prSet custT="1"/>
      <dgm:spPr/>
      <dgm:t>
        <a:bodyPr/>
        <a:lstStyle/>
        <a:p>
          <a:r>
            <a:rPr lang="en-GB" sz="2000" b="1" dirty="0" err="1"/>
            <a:t>Vorwahl</a:t>
          </a:r>
          <a:r>
            <a:rPr lang="en-GB" sz="2000" b="1" dirty="0"/>
            <a:t> (</a:t>
          </a:r>
          <a:r>
            <a:rPr lang="en-GB" sz="2000" b="1" dirty="0" err="1"/>
            <a:t>Ende</a:t>
          </a:r>
          <a:r>
            <a:rPr lang="en-GB" sz="2000" b="1" dirty="0"/>
            <a:t> November)</a:t>
          </a:r>
          <a:endParaRPr lang="de-DE" sz="2000" dirty="0">
            <a:highlight>
              <a:srgbClr val="FFFF00"/>
            </a:highlight>
          </a:endParaRPr>
        </a:p>
      </dgm:t>
    </dgm:pt>
    <dgm:pt modelId="{CDE9B583-C629-49A6-9D64-C85943486877}" type="parTrans" cxnId="{2446E4FE-AA44-49F1-B6C0-83B5D252BF2E}">
      <dgm:prSet/>
      <dgm:spPr/>
      <dgm:t>
        <a:bodyPr/>
        <a:lstStyle/>
        <a:p>
          <a:endParaRPr lang="de-DE"/>
        </a:p>
      </dgm:t>
    </dgm:pt>
    <dgm:pt modelId="{5D6E39D4-AE14-4E80-BD75-91ACE3596210}" type="sibTrans" cxnId="{2446E4FE-AA44-49F1-B6C0-83B5D252BF2E}">
      <dgm:prSet/>
      <dgm:spPr/>
      <dgm:t>
        <a:bodyPr/>
        <a:lstStyle/>
        <a:p>
          <a:endParaRPr lang="de-DE"/>
        </a:p>
      </dgm:t>
    </dgm:pt>
    <dgm:pt modelId="{01483915-5873-4432-A2A2-FD75E8B33B99}">
      <dgm:prSet custT="1"/>
      <dgm:spPr/>
      <dgm:t>
        <a:bodyPr/>
        <a:lstStyle/>
        <a:p>
          <a:r>
            <a:rPr lang="en-GB" sz="2000" dirty="0"/>
            <a:t>W-</a:t>
          </a:r>
          <a:r>
            <a:rPr lang="en-GB" sz="2000" dirty="0" err="1"/>
            <a:t>Seminare</a:t>
          </a:r>
          <a:endParaRPr lang="de-DE" sz="2000" dirty="0"/>
        </a:p>
      </dgm:t>
    </dgm:pt>
    <dgm:pt modelId="{771F014F-D1D5-4B1F-A31A-5300F9C2127E}" type="parTrans" cxnId="{252CD230-B37C-4A1C-BAFF-981B2B0B0A0E}">
      <dgm:prSet/>
      <dgm:spPr/>
      <dgm:t>
        <a:bodyPr/>
        <a:lstStyle/>
        <a:p>
          <a:endParaRPr lang="de-DE"/>
        </a:p>
      </dgm:t>
    </dgm:pt>
    <dgm:pt modelId="{CF6717F0-3821-4E82-9C50-2F70DF0E918F}" type="sibTrans" cxnId="{252CD230-B37C-4A1C-BAFF-981B2B0B0A0E}">
      <dgm:prSet/>
      <dgm:spPr/>
      <dgm:t>
        <a:bodyPr/>
        <a:lstStyle/>
        <a:p>
          <a:endParaRPr lang="de-DE"/>
        </a:p>
      </dgm:t>
    </dgm:pt>
    <dgm:pt modelId="{610DAD9F-3D94-4C15-97D8-F78773444C08}">
      <dgm:prSet custT="1"/>
      <dgm:spPr/>
      <dgm:t>
        <a:bodyPr/>
        <a:lstStyle/>
        <a:p>
          <a:r>
            <a:rPr lang="en-GB" sz="2000" dirty="0" err="1"/>
            <a:t>Leistungsfächer</a:t>
          </a:r>
          <a:endParaRPr lang="de-DE" sz="2000" dirty="0"/>
        </a:p>
      </dgm:t>
    </dgm:pt>
    <dgm:pt modelId="{C7908C64-2EB1-4B0C-8215-2D017C08C282}" type="parTrans" cxnId="{56748264-9C3E-47CB-989B-834C5C3E0835}">
      <dgm:prSet/>
      <dgm:spPr/>
      <dgm:t>
        <a:bodyPr/>
        <a:lstStyle/>
        <a:p>
          <a:endParaRPr lang="de-DE"/>
        </a:p>
      </dgm:t>
    </dgm:pt>
    <dgm:pt modelId="{2E89A985-064C-4141-8BC3-AC685689C2C4}" type="sibTrans" cxnId="{56748264-9C3E-47CB-989B-834C5C3E0835}">
      <dgm:prSet/>
      <dgm:spPr/>
      <dgm:t>
        <a:bodyPr/>
        <a:lstStyle/>
        <a:p>
          <a:endParaRPr lang="de-DE"/>
        </a:p>
      </dgm:t>
    </dgm:pt>
    <dgm:pt modelId="{78F95E80-4378-41C2-9332-A08B8B6C8050}">
      <dgm:prSet custT="1"/>
      <dgm:spPr/>
      <dgm:t>
        <a:bodyPr/>
        <a:lstStyle/>
        <a:p>
          <a:r>
            <a:rPr lang="en-GB" sz="2000" dirty="0" err="1"/>
            <a:t>Vertiefungskurse</a:t>
          </a:r>
          <a:endParaRPr lang="de-DE" sz="2000" dirty="0"/>
        </a:p>
      </dgm:t>
    </dgm:pt>
    <dgm:pt modelId="{7A430091-CF9C-4143-95A3-B5CFB2CC2D3A}" type="parTrans" cxnId="{2277EC02-8AFC-4E64-9747-2A562E58FAF7}">
      <dgm:prSet/>
      <dgm:spPr/>
      <dgm:t>
        <a:bodyPr/>
        <a:lstStyle/>
        <a:p>
          <a:endParaRPr lang="de-DE"/>
        </a:p>
      </dgm:t>
    </dgm:pt>
    <dgm:pt modelId="{546FB6CB-81E5-4E13-A4A0-56AE6E4AA00B}" type="sibTrans" cxnId="{2277EC02-8AFC-4E64-9747-2A562E58FAF7}">
      <dgm:prSet/>
      <dgm:spPr/>
      <dgm:t>
        <a:bodyPr/>
        <a:lstStyle/>
        <a:p>
          <a:endParaRPr lang="de-DE"/>
        </a:p>
      </dgm:t>
    </dgm:pt>
    <dgm:pt modelId="{8A09C81A-217E-4181-A17C-3072A7614C9A}">
      <dgm:prSet custT="1"/>
      <dgm:spPr/>
      <dgm:t>
        <a:bodyPr/>
        <a:lstStyle/>
        <a:p>
          <a:r>
            <a:rPr lang="de-DE" sz="2000" b="1" dirty="0"/>
            <a:t>Auswertung, ggf. </a:t>
          </a:r>
          <a:r>
            <a:rPr lang="de-DE" sz="2000" b="1" dirty="0" err="1"/>
            <a:t>Umwahl</a:t>
          </a:r>
          <a:endParaRPr lang="de-DE" sz="2000" b="1" dirty="0"/>
        </a:p>
      </dgm:t>
    </dgm:pt>
    <dgm:pt modelId="{A55F2A94-9EEC-4A0A-836A-9A23EA3A42EC}" type="parTrans" cxnId="{84785C22-15E9-4898-B9C2-4B584FAB70D1}">
      <dgm:prSet/>
      <dgm:spPr/>
      <dgm:t>
        <a:bodyPr/>
        <a:lstStyle/>
        <a:p>
          <a:endParaRPr lang="de-DE"/>
        </a:p>
      </dgm:t>
    </dgm:pt>
    <dgm:pt modelId="{C67005BD-82BC-49D1-B5C6-E7EC2761FAF4}" type="sibTrans" cxnId="{84785C22-15E9-4898-B9C2-4B584FAB70D1}">
      <dgm:prSet/>
      <dgm:spPr/>
      <dgm:t>
        <a:bodyPr/>
        <a:lstStyle/>
        <a:p>
          <a:endParaRPr lang="de-DE"/>
        </a:p>
      </dgm:t>
    </dgm:pt>
    <dgm:pt modelId="{5D79BB80-0EB3-40CE-A3CF-24FC07D75AE1}" type="pres">
      <dgm:prSet presAssocID="{C2AB7109-D2CD-4179-B1AB-73BC62C34798}" presName="Name0" presStyleCnt="0">
        <dgm:presLayoutVars>
          <dgm:dir/>
          <dgm:animLvl val="lvl"/>
          <dgm:resizeHandles val="exact"/>
        </dgm:presLayoutVars>
      </dgm:prSet>
      <dgm:spPr/>
    </dgm:pt>
    <dgm:pt modelId="{0CA5FF7C-0DCB-4D9F-9AED-4A14B8B04E1F}" type="pres">
      <dgm:prSet presAssocID="{8A09C81A-217E-4181-A17C-3072A7614C9A}" presName="boxAndChildren" presStyleCnt="0"/>
      <dgm:spPr/>
    </dgm:pt>
    <dgm:pt modelId="{526BB3B1-AF69-4087-AA5B-4CF3A5B56857}" type="pres">
      <dgm:prSet presAssocID="{8A09C81A-217E-4181-A17C-3072A7614C9A}" presName="parentTextBox" presStyleLbl="node1" presStyleIdx="0" presStyleCnt="2"/>
      <dgm:spPr/>
    </dgm:pt>
    <dgm:pt modelId="{F2C4C4D0-E03C-4540-9C2B-74CC6CD6B81A}" type="pres">
      <dgm:prSet presAssocID="{5D6E39D4-AE14-4E80-BD75-91ACE3596210}" presName="sp" presStyleCnt="0"/>
      <dgm:spPr/>
    </dgm:pt>
    <dgm:pt modelId="{25AD51D2-0767-41E7-8229-9513D7D4CCA6}" type="pres">
      <dgm:prSet presAssocID="{84D20F1B-4225-4BDE-88CA-595A6CD8E589}" presName="arrowAndChildren" presStyleCnt="0"/>
      <dgm:spPr/>
    </dgm:pt>
    <dgm:pt modelId="{5D07550E-90D6-463D-9C44-437833D7A585}" type="pres">
      <dgm:prSet presAssocID="{84D20F1B-4225-4BDE-88CA-595A6CD8E589}" presName="parentTextArrow" presStyleLbl="node1" presStyleIdx="0" presStyleCnt="2"/>
      <dgm:spPr/>
    </dgm:pt>
    <dgm:pt modelId="{98946AC4-A4F7-47D0-B84E-2F15F31D99A9}" type="pres">
      <dgm:prSet presAssocID="{84D20F1B-4225-4BDE-88CA-595A6CD8E589}" presName="arrow" presStyleLbl="node1" presStyleIdx="1" presStyleCnt="2"/>
      <dgm:spPr/>
    </dgm:pt>
    <dgm:pt modelId="{F6FAD803-CD16-4EE7-AFCE-2FC8F5E59B98}" type="pres">
      <dgm:prSet presAssocID="{84D20F1B-4225-4BDE-88CA-595A6CD8E589}" presName="descendantArrow" presStyleCnt="0"/>
      <dgm:spPr/>
    </dgm:pt>
    <dgm:pt modelId="{C40236A9-C409-40F5-9CEE-45B146797F5E}" type="pres">
      <dgm:prSet presAssocID="{01483915-5873-4432-A2A2-FD75E8B33B99}" presName="childTextArrow" presStyleLbl="fgAccFollowNode1" presStyleIdx="0" presStyleCnt="3">
        <dgm:presLayoutVars>
          <dgm:bulletEnabled val="1"/>
        </dgm:presLayoutVars>
      </dgm:prSet>
      <dgm:spPr/>
    </dgm:pt>
    <dgm:pt modelId="{7B0B8649-C131-48F1-8A41-876D99C9341F}" type="pres">
      <dgm:prSet presAssocID="{610DAD9F-3D94-4C15-97D8-F78773444C08}" presName="childTextArrow" presStyleLbl="fgAccFollowNode1" presStyleIdx="1" presStyleCnt="3">
        <dgm:presLayoutVars>
          <dgm:bulletEnabled val="1"/>
        </dgm:presLayoutVars>
      </dgm:prSet>
      <dgm:spPr/>
    </dgm:pt>
    <dgm:pt modelId="{2AD2F2D5-338E-418D-B169-39F57745634D}" type="pres">
      <dgm:prSet presAssocID="{78F95E80-4378-41C2-9332-A08B8B6C8050}" presName="childTextArrow" presStyleLbl="fgAccFollowNode1" presStyleIdx="2" presStyleCnt="3">
        <dgm:presLayoutVars>
          <dgm:bulletEnabled val="1"/>
        </dgm:presLayoutVars>
      </dgm:prSet>
      <dgm:spPr/>
    </dgm:pt>
  </dgm:ptLst>
  <dgm:cxnLst>
    <dgm:cxn modelId="{2277EC02-8AFC-4E64-9747-2A562E58FAF7}" srcId="{84D20F1B-4225-4BDE-88CA-595A6CD8E589}" destId="{78F95E80-4378-41C2-9332-A08B8B6C8050}" srcOrd="2" destOrd="0" parTransId="{7A430091-CF9C-4143-95A3-B5CFB2CC2D3A}" sibTransId="{546FB6CB-81E5-4E13-A4A0-56AE6E4AA00B}"/>
    <dgm:cxn modelId="{84785C22-15E9-4898-B9C2-4B584FAB70D1}" srcId="{C2AB7109-D2CD-4179-B1AB-73BC62C34798}" destId="{8A09C81A-217E-4181-A17C-3072A7614C9A}" srcOrd="1" destOrd="0" parTransId="{A55F2A94-9EEC-4A0A-836A-9A23EA3A42EC}" sibTransId="{C67005BD-82BC-49D1-B5C6-E7EC2761FAF4}"/>
    <dgm:cxn modelId="{7A3F6422-ABFF-4023-820F-A476F28D439F}" type="presOf" srcId="{8A09C81A-217E-4181-A17C-3072A7614C9A}" destId="{526BB3B1-AF69-4087-AA5B-4CF3A5B56857}" srcOrd="0" destOrd="0" presId="urn:microsoft.com/office/officeart/2005/8/layout/process4"/>
    <dgm:cxn modelId="{07DAA626-2305-40B1-980A-5B83B927D3B5}" type="presOf" srcId="{C2AB7109-D2CD-4179-B1AB-73BC62C34798}" destId="{5D79BB80-0EB3-40CE-A3CF-24FC07D75AE1}" srcOrd="0" destOrd="0" presId="urn:microsoft.com/office/officeart/2005/8/layout/process4"/>
    <dgm:cxn modelId="{252CD230-B37C-4A1C-BAFF-981B2B0B0A0E}" srcId="{84D20F1B-4225-4BDE-88CA-595A6CD8E589}" destId="{01483915-5873-4432-A2A2-FD75E8B33B99}" srcOrd="0" destOrd="0" parTransId="{771F014F-D1D5-4B1F-A31A-5300F9C2127E}" sibTransId="{CF6717F0-3821-4E82-9C50-2F70DF0E918F}"/>
    <dgm:cxn modelId="{56748264-9C3E-47CB-989B-834C5C3E0835}" srcId="{84D20F1B-4225-4BDE-88CA-595A6CD8E589}" destId="{610DAD9F-3D94-4C15-97D8-F78773444C08}" srcOrd="1" destOrd="0" parTransId="{C7908C64-2EB1-4B0C-8215-2D017C08C282}" sibTransId="{2E89A985-064C-4141-8BC3-AC685689C2C4}"/>
    <dgm:cxn modelId="{E7332648-79D1-4AD0-9B9E-52305A3AF2A6}" type="presOf" srcId="{78F95E80-4378-41C2-9332-A08B8B6C8050}" destId="{2AD2F2D5-338E-418D-B169-39F57745634D}" srcOrd="0" destOrd="0" presId="urn:microsoft.com/office/officeart/2005/8/layout/process4"/>
    <dgm:cxn modelId="{7A8EF64D-4DE6-4AAA-8432-30320F4CBA76}" type="presOf" srcId="{01483915-5873-4432-A2A2-FD75E8B33B99}" destId="{C40236A9-C409-40F5-9CEE-45B146797F5E}" srcOrd="0" destOrd="0" presId="urn:microsoft.com/office/officeart/2005/8/layout/process4"/>
    <dgm:cxn modelId="{738DB380-5A6C-49E5-B0DC-15E6182356EC}" type="presOf" srcId="{84D20F1B-4225-4BDE-88CA-595A6CD8E589}" destId="{5D07550E-90D6-463D-9C44-437833D7A585}" srcOrd="0" destOrd="0" presId="urn:microsoft.com/office/officeart/2005/8/layout/process4"/>
    <dgm:cxn modelId="{926F6FB2-EEE4-43FA-AF8F-CBBEA8CC9655}" type="presOf" srcId="{610DAD9F-3D94-4C15-97D8-F78773444C08}" destId="{7B0B8649-C131-48F1-8A41-876D99C9341F}" srcOrd="0" destOrd="0" presId="urn:microsoft.com/office/officeart/2005/8/layout/process4"/>
    <dgm:cxn modelId="{4EBF40CB-925A-4F3A-9E18-E47DDF18AB00}" type="presOf" srcId="{84D20F1B-4225-4BDE-88CA-595A6CD8E589}" destId="{98946AC4-A4F7-47D0-B84E-2F15F31D99A9}" srcOrd="1" destOrd="0" presId="urn:microsoft.com/office/officeart/2005/8/layout/process4"/>
    <dgm:cxn modelId="{2446E4FE-AA44-49F1-B6C0-83B5D252BF2E}" srcId="{C2AB7109-D2CD-4179-B1AB-73BC62C34798}" destId="{84D20F1B-4225-4BDE-88CA-595A6CD8E589}" srcOrd="0" destOrd="0" parTransId="{CDE9B583-C629-49A6-9D64-C85943486877}" sibTransId="{5D6E39D4-AE14-4E80-BD75-91ACE3596210}"/>
    <dgm:cxn modelId="{5AB76151-6F0B-4B29-B601-E434197D8209}" type="presParOf" srcId="{5D79BB80-0EB3-40CE-A3CF-24FC07D75AE1}" destId="{0CA5FF7C-0DCB-4D9F-9AED-4A14B8B04E1F}" srcOrd="0" destOrd="0" presId="urn:microsoft.com/office/officeart/2005/8/layout/process4"/>
    <dgm:cxn modelId="{A0DA3E6C-65CF-458C-BC96-41926F049679}" type="presParOf" srcId="{0CA5FF7C-0DCB-4D9F-9AED-4A14B8B04E1F}" destId="{526BB3B1-AF69-4087-AA5B-4CF3A5B56857}" srcOrd="0" destOrd="0" presId="urn:microsoft.com/office/officeart/2005/8/layout/process4"/>
    <dgm:cxn modelId="{3CBEE893-87E1-43BD-9F09-7E4D03BCFA3D}" type="presParOf" srcId="{5D79BB80-0EB3-40CE-A3CF-24FC07D75AE1}" destId="{F2C4C4D0-E03C-4540-9C2B-74CC6CD6B81A}" srcOrd="1" destOrd="0" presId="urn:microsoft.com/office/officeart/2005/8/layout/process4"/>
    <dgm:cxn modelId="{783E0720-11DE-41C9-BA3B-DCBE4F84F59C}" type="presParOf" srcId="{5D79BB80-0EB3-40CE-A3CF-24FC07D75AE1}" destId="{25AD51D2-0767-41E7-8229-9513D7D4CCA6}" srcOrd="2" destOrd="0" presId="urn:microsoft.com/office/officeart/2005/8/layout/process4"/>
    <dgm:cxn modelId="{03297299-2D92-49AE-9FB1-E7F6C6B19988}" type="presParOf" srcId="{25AD51D2-0767-41E7-8229-9513D7D4CCA6}" destId="{5D07550E-90D6-463D-9C44-437833D7A585}" srcOrd="0" destOrd="0" presId="urn:microsoft.com/office/officeart/2005/8/layout/process4"/>
    <dgm:cxn modelId="{D5AC143E-C445-41E7-BB87-E649FBCBD4A9}" type="presParOf" srcId="{25AD51D2-0767-41E7-8229-9513D7D4CCA6}" destId="{98946AC4-A4F7-47D0-B84E-2F15F31D99A9}" srcOrd="1" destOrd="0" presId="urn:microsoft.com/office/officeart/2005/8/layout/process4"/>
    <dgm:cxn modelId="{D492964E-F002-49F5-9FA7-9E13BE8544DE}" type="presParOf" srcId="{25AD51D2-0767-41E7-8229-9513D7D4CCA6}" destId="{F6FAD803-CD16-4EE7-AFCE-2FC8F5E59B98}" srcOrd="2" destOrd="0" presId="urn:microsoft.com/office/officeart/2005/8/layout/process4"/>
    <dgm:cxn modelId="{B876C050-B744-414D-863D-153C0B8856A5}" type="presParOf" srcId="{F6FAD803-CD16-4EE7-AFCE-2FC8F5E59B98}" destId="{C40236A9-C409-40F5-9CEE-45B146797F5E}" srcOrd="0" destOrd="0" presId="urn:microsoft.com/office/officeart/2005/8/layout/process4"/>
    <dgm:cxn modelId="{4776C7DA-4002-4D2D-BCC0-0BC86B04B7A6}" type="presParOf" srcId="{F6FAD803-CD16-4EE7-AFCE-2FC8F5E59B98}" destId="{7B0B8649-C131-48F1-8A41-876D99C9341F}" srcOrd="1" destOrd="0" presId="urn:microsoft.com/office/officeart/2005/8/layout/process4"/>
    <dgm:cxn modelId="{3251FFF4-062B-499D-BF40-89418298EBEB}" type="presParOf" srcId="{F6FAD803-CD16-4EE7-AFCE-2FC8F5E59B98}" destId="{2AD2F2D5-338E-418D-B169-39F57745634D}"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AB7109-D2CD-4179-B1AB-73BC62C34798}"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84D20F1B-4225-4BDE-88CA-595A6CD8E589}">
      <dgm:prSet custT="1"/>
      <dgm:spPr/>
      <dgm:t>
        <a:bodyPr/>
        <a:lstStyle/>
        <a:p>
          <a:r>
            <a:rPr lang="en-GB" sz="2000" b="1" dirty="0" err="1"/>
            <a:t>Vorwahl</a:t>
          </a:r>
          <a:r>
            <a:rPr lang="en-GB" sz="2000" b="1" dirty="0"/>
            <a:t> (</a:t>
          </a:r>
          <a:r>
            <a:rPr lang="en-GB" sz="2000" b="1" dirty="0" err="1"/>
            <a:t>Ende</a:t>
          </a:r>
          <a:r>
            <a:rPr lang="en-GB" sz="2000" b="1" dirty="0"/>
            <a:t> November)</a:t>
          </a:r>
          <a:endParaRPr lang="de-DE" sz="2000" dirty="0">
            <a:highlight>
              <a:srgbClr val="FFFF00"/>
            </a:highlight>
          </a:endParaRPr>
        </a:p>
      </dgm:t>
    </dgm:pt>
    <dgm:pt modelId="{CDE9B583-C629-49A6-9D64-C85943486877}" type="parTrans" cxnId="{2446E4FE-AA44-49F1-B6C0-83B5D252BF2E}">
      <dgm:prSet/>
      <dgm:spPr/>
      <dgm:t>
        <a:bodyPr/>
        <a:lstStyle/>
        <a:p>
          <a:endParaRPr lang="de-DE"/>
        </a:p>
      </dgm:t>
    </dgm:pt>
    <dgm:pt modelId="{5D6E39D4-AE14-4E80-BD75-91ACE3596210}" type="sibTrans" cxnId="{2446E4FE-AA44-49F1-B6C0-83B5D252BF2E}">
      <dgm:prSet/>
      <dgm:spPr/>
      <dgm:t>
        <a:bodyPr/>
        <a:lstStyle/>
        <a:p>
          <a:endParaRPr lang="de-DE"/>
        </a:p>
      </dgm:t>
    </dgm:pt>
    <dgm:pt modelId="{01483915-5873-4432-A2A2-FD75E8B33B99}">
      <dgm:prSet custT="1"/>
      <dgm:spPr/>
      <dgm:t>
        <a:bodyPr/>
        <a:lstStyle/>
        <a:p>
          <a:r>
            <a:rPr lang="en-GB" sz="2000" dirty="0"/>
            <a:t>W-</a:t>
          </a:r>
          <a:r>
            <a:rPr lang="en-GB" sz="2000" dirty="0" err="1"/>
            <a:t>Seminare</a:t>
          </a:r>
          <a:endParaRPr lang="de-DE" sz="2000" dirty="0"/>
        </a:p>
      </dgm:t>
    </dgm:pt>
    <dgm:pt modelId="{771F014F-D1D5-4B1F-A31A-5300F9C2127E}" type="parTrans" cxnId="{252CD230-B37C-4A1C-BAFF-981B2B0B0A0E}">
      <dgm:prSet/>
      <dgm:spPr/>
      <dgm:t>
        <a:bodyPr/>
        <a:lstStyle/>
        <a:p>
          <a:endParaRPr lang="de-DE"/>
        </a:p>
      </dgm:t>
    </dgm:pt>
    <dgm:pt modelId="{CF6717F0-3821-4E82-9C50-2F70DF0E918F}" type="sibTrans" cxnId="{252CD230-B37C-4A1C-BAFF-981B2B0B0A0E}">
      <dgm:prSet/>
      <dgm:spPr/>
      <dgm:t>
        <a:bodyPr/>
        <a:lstStyle/>
        <a:p>
          <a:endParaRPr lang="de-DE"/>
        </a:p>
      </dgm:t>
    </dgm:pt>
    <dgm:pt modelId="{610DAD9F-3D94-4C15-97D8-F78773444C08}">
      <dgm:prSet custT="1"/>
      <dgm:spPr/>
      <dgm:t>
        <a:bodyPr/>
        <a:lstStyle/>
        <a:p>
          <a:r>
            <a:rPr lang="en-GB" sz="2000" dirty="0" err="1"/>
            <a:t>Leistungsfächer</a:t>
          </a:r>
          <a:endParaRPr lang="de-DE" sz="2000" dirty="0"/>
        </a:p>
      </dgm:t>
    </dgm:pt>
    <dgm:pt modelId="{C7908C64-2EB1-4B0C-8215-2D017C08C282}" type="parTrans" cxnId="{56748264-9C3E-47CB-989B-834C5C3E0835}">
      <dgm:prSet/>
      <dgm:spPr/>
      <dgm:t>
        <a:bodyPr/>
        <a:lstStyle/>
        <a:p>
          <a:endParaRPr lang="de-DE"/>
        </a:p>
      </dgm:t>
    </dgm:pt>
    <dgm:pt modelId="{2E89A985-064C-4141-8BC3-AC685689C2C4}" type="sibTrans" cxnId="{56748264-9C3E-47CB-989B-834C5C3E0835}">
      <dgm:prSet/>
      <dgm:spPr/>
      <dgm:t>
        <a:bodyPr/>
        <a:lstStyle/>
        <a:p>
          <a:endParaRPr lang="de-DE"/>
        </a:p>
      </dgm:t>
    </dgm:pt>
    <dgm:pt modelId="{78F95E80-4378-41C2-9332-A08B8B6C8050}">
      <dgm:prSet custT="1"/>
      <dgm:spPr/>
      <dgm:t>
        <a:bodyPr/>
        <a:lstStyle/>
        <a:p>
          <a:r>
            <a:rPr lang="en-GB" sz="2000" dirty="0" err="1"/>
            <a:t>Vertiefungskurse</a:t>
          </a:r>
          <a:endParaRPr lang="de-DE" sz="2000" dirty="0"/>
        </a:p>
      </dgm:t>
    </dgm:pt>
    <dgm:pt modelId="{7A430091-CF9C-4143-95A3-B5CFB2CC2D3A}" type="parTrans" cxnId="{2277EC02-8AFC-4E64-9747-2A562E58FAF7}">
      <dgm:prSet/>
      <dgm:spPr/>
      <dgm:t>
        <a:bodyPr/>
        <a:lstStyle/>
        <a:p>
          <a:endParaRPr lang="de-DE"/>
        </a:p>
      </dgm:t>
    </dgm:pt>
    <dgm:pt modelId="{546FB6CB-81E5-4E13-A4A0-56AE6E4AA00B}" type="sibTrans" cxnId="{2277EC02-8AFC-4E64-9747-2A562E58FAF7}">
      <dgm:prSet/>
      <dgm:spPr/>
      <dgm:t>
        <a:bodyPr/>
        <a:lstStyle/>
        <a:p>
          <a:endParaRPr lang="de-DE"/>
        </a:p>
      </dgm:t>
    </dgm:pt>
    <dgm:pt modelId="{1EEC714A-9ACB-4741-8CF6-BE7A9396303C}">
      <dgm:prSet custT="1"/>
      <dgm:spPr/>
      <dgm:t>
        <a:bodyPr/>
        <a:lstStyle/>
        <a:p>
          <a:r>
            <a:rPr lang="en-GB" sz="2000" b="1" dirty="0" err="1"/>
            <a:t>Fächerwahl</a:t>
          </a:r>
          <a:r>
            <a:rPr lang="en-GB" sz="2000" b="1" dirty="0"/>
            <a:t> (</a:t>
          </a:r>
          <a:r>
            <a:rPr lang="en-GB" sz="2000" b="1" dirty="0" err="1"/>
            <a:t>Februar</a:t>
          </a:r>
          <a:r>
            <a:rPr lang="en-GB" sz="2000" b="1"/>
            <a:t>)</a:t>
          </a:r>
          <a:endParaRPr lang="de-DE" sz="2000" dirty="0">
            <a:highlight>
              <a:srgbClr val="FFFF00"/>
            </a:highlight>
          </a:endParaRPr>
        </a:p>
      </dgm:t>
    </dgm:pt>
    <dgm:pt modelId="{50FDE7F2-3F5C-434F-AB32-FAFD4E932C41}" type="parTrans" cxnId="{E238EDDF-533A-4D24-A708-185F66D13279}">
      <dgm:prSet/>
      <dgm:spPr/>
      <dgm:t>
        <a:bodyPr/>
        <a:lstStyle/>
        <a:p>
          <a:endParaRPr lang="de-DE"/>
        </a:p>
      </dgm:t>
    </dgm:pt>
    <dgm:pt modelId="{EC3CB1A7-600E-4C89-8685-AEED1F6BF6AB}" type="sibTrans" cxnId="{E238EDDF-533A-4D24-A708-185F66D13279}">
      <dgm:prSet/>
      <dgm:spPr/>
      <dgm:t>
        <a:bodyPr/>
        <a:lstStyle/>
        <a:p>
          <a:endParaRPr lang="de-DE"/>
        </a:p>
      </dgm:t>
    </dgm:pt>
    <dgm:pt modelId="{1609EC93-6A49-47EF-A1D5-0D119405680A}">
      <dgm:prSet custT="1"/>
      <dgm:spPr/>
      <dgm:t>
        <a:bodyPr/>
        <a:lstStyle/>
        <a:p>
          <a:r>
            <a:rPr lang="en-GB" sz="2000" dirty="0" err="1"/>
            <a:t>Wahlpflichtfächer</a:t>
          </a:r>
          <a:endParaRPr lang="de-DE" sz="2000" dirty="0"/>
        </a:p>
      </dgm:t>
    </dgm:pt>
    <dgm:pt modelId="{5AF04927-8266-46DB-B582-C0E70C089DB7}" type="parTrans" cxnId="{1DF65B8C-A555-461F-9ADD-9B4D5679D074}">
      <dgm:prSet/>
      <dgm:spPr/>
      <dgm:t>
        <a:bodyPr/>
        <a:lstStyle/>
        <a:p>
          <a:endParaRPr lang="de-DE"/>
        </a:p>
      </dgm:t>
    </dgm:pt>
    <dgm:pt modelId="{45922B3A-676A-4E2A-B96B-73A6BE10F4D6}" type="sibTrans" cxnId="{1DF65B8C-A555-461F-9ADD-9B4D5679D074}">
      <dgm:prSet/>
      <dgm:spPr/>
      <dgm:t>
        <a:bodyPr/>
        <a:lstStyle/>
        <a:p>
          <a:endParaRPr lang="de-DE"/>
        </a:p>
      </dgm:t>
    </dgm:pt>
    <dgm:pt modelId="{AD190D8E-9653-4422-81EC-C5E03B0FAE77}">
      <dgm:prSet custT="1"/>
      <dgm:spPr/>
      <dgm:t>
        <a:bodyPr/>
        <a:lstStyle/>
        <a:p>
          <a:r>
            <a:rPr lang="en-GB" sz="2000" dirty="0" err="1"/>
            <a:t>Fächer</a:t>
          </a:r>
          <a:r>
            <a:rPr lang="en-GB" sz="2000" dirty="0"/>
            <a:t> des </a:t>
          </a:r>
          <a:r>
            <a:rPr lang="en-GB" sz="2000" dirty="0" err="1"/>
            <a:t>Zusatzangebots</a:t>
          </a:r>
          <a:endParaRPr lang="de-DE" sz="2000" dirty="0"/>
        </a:p>
      </dgm:t>
    </dgm:pt>
    <dgm:pt modelId="{46F79648-A0E5-4774-AACC-9BDF2E968454}" type="parTrans" cxnId="{78EB683A-AF0E-4D92-A274-06275AC0AB3F}">
      <dgm:prSet/>
      <dgm:spPr/>
      <dgm:t>
        <a:bodyPr/>
        <a:lstStyle/>
        <a:p>
          <a:endParaRPr lang="de-DE"/>
        </a:p>
      </dgm:t>
    </dgm:pt>
    <dgm:pt modelId="{A512866A-3879-48AD-946D-DBEEB6E34DCC}" type="sibTrans" cxnId="{78EB683A-AF0E-4D92-A274-06275AC0AB3F}">
      <dgm:prSet/>
      <dgm:spPr/>
      <dgm:t>
        <a:bodyPr/>
        <a:lstStyle/>
        <a:p>
          <a:endParaRPr lang="de-DE"/>
        </a:p>
      </dgm:t>
    </dgm:pt>
    <dgm:pt modelId="{8A09C81A-217E-4181-A17C-3072A7614C9A}">
      <dgm:prSet custT="1"/>
      <dgm:spPr/>
      <dgm:t>
        <a:bodyPr/>
        <a:lstStyle/>
        <a:p>
          <a:r>
            <a:rPr lang="de-DE" sz="2000" b="1" dirty="0"/>
            <a:t>Auswertung, ggf. </a:t>
          </a:r>
          <a:r>
            <a:rPr lang="de-DE" sz="2000" b="1" dirty="0" err="1"/>
            <a:t>Umwahl</a:t>
          </a:r>
          <a:endParaRPr lang="de-DE" sz="2000" b="1" dirty="0"/>
        </a:p>
      </dgm:t>
    </dgm:pt>
    <dgm:pt modelId="{A55F2A94-9EEC-4A0A-836A-9A23EA3A42EC}" type="parTrans" cxnId="{84785C22-15E9-4898-B9C2-4B584FAB70D1}">
      <dgm:prSet/>
      <dgm:spPr/>
      <dgm:t>
        <a:bodyPr/>
        <a:lstStyle/>
        <a:p>
          <a:endParaRPr lang="de-DE"/>
        </a:p>
      </dgm:t>
    </dgm:pt>
    <dgm:pt modelId="{C67005BD-82BC-49D1-B5C6-E7EC2761FAF4}" type="sibTrans" cxnId="{84785C22-15E9-4898-B9C2-4B584FAB70D1}">
      <dgm:prSet/>
      <dgm:spPr/>
      <dgm:t>
        <a:bodyPr/>
        <a:lstStyle/>
        <a:p>
          <a:endParaRPr lang="de-DE"/>
        </a:p>
      </dgm:t>
    </dgm:pt>
    <dgm:pt modelId="{5D79BB80-0EB3-40CE-A3CF-24FC07D75AE1}" type="pres">
      <dgm:prSet presAssocID="{C2AB7109-D2CD-4179-B1AB-73BC62C34798}" presName="Name0" presStyleCnt="0">
        <dgm:presLayoutVars>
          <dgm:dir/>
          <dgm:animLvl val="lvl"/>
          <dgm:resizeHandles val="exact"/>
        </dgm:presLayoutVars>
      </dgm:prSet>
      <dgm:spPr/>
    </dgm:pt>
    <dgm:pt modelId="{0CA5FF7C-0DCB-4D9F-9AED-4A14B8B04E1F}" type="pres">
      <dgm:prSet presAssocID="{8A09C81A-217E-4181-A17C-3072A7614C9A}" presName="boxAndChildren" presStyleCnt="0"/>
      <dgm:spPr/>
    </dgm:pt>
    <dgm:pt modelId="{526BB3B1-AF69-4087-AA5B-4CF3A5B56857}" type="pres">
      <dgm:prSet presAssocID="{8A09C81A-217E-4181-A17C-3072A7614C9A}" presName="parentTextBox" presStyleLbl="node1" presStyleIdx="0" presStyleCnt="3"/>
      <dgm:spPr/>
    </dgm:pt>
    <dgm:pt modelId="{1FD82319-4287-47B2-AA9B-3350F3E7B960}" type="pres">
      <dgm:prSet presAssocID="{EC3CB1A7-600E-4C89-8685-AEED1F6BF6AB}" presName="sp" presStyleCnt="0"/>
      <dgm:spPr/>
    </dgm:pt>
    <dgm:pt modelId="{AA61556D-5755-47E4-A9C5-1641C36B9E85}" type="pres">
      <dgm:prSet presAssocID="{1EEC714A-9ACB-4741-8CF6-BE7A9396303C}" presName="arrowAndChildren" presStyleCnt="0"/>
      <dgm:spPr/>
    </dgm:pt>
    <dgm:pt modelId="{3207ABED-274A-43AB-AB8E-819535AF8005}" type="pres">
      <dgm:prSet presAssocID="{1EEC714A-9ACB-4741-8CF6-BE7A9396303C}" presName="parentTextArrow" presStyleLbl="node1" presStyleIdx="0" presStyleCnt="3"/>
      <dgm:spPr/>
    </dgm:pt>
    <dgm:pt modelId="{22663FF4-89D0-4167-AB4C-D3444E5A7272}" type="pres">
      <dgm:prSet presAssocID="{1EEC714A-9ACB-4741-8CF6-BE7A9396303C}" presName="arrow" presStyleLbl="node1" presStyleIdx="1" presStyleCnt="3"/>
      <dgm:spPr/>
    </dgm:pt>
    <dgm:pt modelId="{596E43A5-F23D-4FC4-A650-9AF6FC5475B0}" type="pres">
      <dgm:prSet presAssocID="{1EEC714A-9ACB-4741-8CF6-BE7A9396303C}" presName="descendantArrow" presStyleCnt="0"/>
      <dgm:spPr/>
    </dgm:pt>
    <dgm:pt modelId="{DE7BD4C0-D351-4E0D-BEE7-7242765B5DC3}" type="pres">
      <dgm:prSet presAssocID="{1609EC93-6A49-47EF-A1D5-0D119405680A}" presName="childTextArrow" presStyleLbl="fgAccFollowNode1" presStyleIdx="0" presStyleCnt="5">
        <dgm:presLayoutVars>
          <dgm:bulletEnabled val="1"/>
        </dgm:presLayoutVars>
      </dgm:prSet>
      <dgm:spPr/>
    </dgm:pt>
    <dgm:pt modelId="{9E2C0C61-E731-4EB7-BFD8-9D51A34F194D}" type="pres">
      <dgm:prSet presAssocID="{AD190D8E-9653-4422-81EC-C5E03B0FAE77}" presName="childTextArrow" presStyleLbl="fgAccFollowNode1" presStyleIdx="1" presStyleCnt="5">
        <dgm:presLayoutVars>
          <dgm:bulletEnabled val="1"/>
        </dgm:presLayoutVars>
      </dgm:prSet>
      <dgm:spPr/>
    </dgm:pt>
    <dgm:pt modelId="{F2C4C4D0-E03C-4540-9C2B-74CC6CD6B81A}" type="pres">
      <dgm:prSet presAssocID="{5D6E39D4-AE14-4E80-BD75-91ACE3596210}" presName="sp" presStyleCnt="0"/>
      <dgm:spPr/>
    </dgm:pt>
    <dgm:pt modelId="{25AD51D2-0767-41E7-8229-9513D7D4CCA6}" type="pres">
      <dgm:prSet presAssocID="{84D20F1B-4225-4BDE-88CA-595A6CD8E589}" presName="arrowAndChildren" presStyleCnt="0"/>
      <dgm:spPr/>
    </dgm:pt>
    <dgm:pt modelId="{5D07550E-90D6-463D-9C44-437833D7A585}" type="pres">
      <dgm:prSet presAssocID="{84D20F1B-4225-4BDE-88CA-595A6CD8E589}" presName="parentTextArrow" presStyleLbl="node1" presStyleIdx="1" presStyleCnt="3"/>
      <dgm:spPr/>
    </dgm:pt>
    <dgm:pt modelId="{98946AC4-A4F7-47D0-B84E-2F15F31D99A9}" type="pres">
      <dgm:prSet presAssocID="{84D20F1B-4225-4BDE-88CA-595A6CD8E589}" presName="arrow" presStyleLbl="node1" presStyleIdx="2" presStyleCnt="3"/>
      <dgm:spPr/>
    </dgm:pt>
    <dgm:pt modelId="{F6FAD803-CD16-4EE7-AFCE-2FC8F5E59B98}" type="pres">
      <dgm:prSet presAssocID="{84D20F1B-4225-4BDE-88CA-595A6CD8E589}" presName="descendantArrow" presStyleCnt="0"/>
      <dgm:spPr/>
    </dgm:pt>
    <dgm:pt modelId="{C40236A9-C409-40F5-9CEE-45B146797F5E}" type="pres">
      <dgm:prSet presAssocID="{01483915-5873-4432-A2A2-FD75E8B33B99}" presName="childTextArrow" presStyleLbl="fgAccFollowNode1" presStyleIdx="2" presStyleCnt="5">
        <dgm:presLayoutVars>
          <dgm:bulletEnabled val="1"/>
        </dgm:presLayoutVars>
      </dgm:prSet>
      <dgm:spPr/>
    </dgm:pt>
    <dgm:pt modelId="{7B0B8649-C131-48F1-8A41-876D99C9341F}" type="pres">
      <dgm:prSet presAssocID="{610DAD9F-3D94-4C15-97D8-F78773444C08}" presName="childTextArrow" presStyleLbl="fgAccFollowNode1" presStyleIdx="3" presStyleCnt="5">
        <dgm:presLayoutVars>
          <dgm:bulletEnabled val="1"/>
        </dgm:presLayoutVars>
      </dgm:prSet>
      <dgm:spPr/>
    </dgm:pt>
    <dgm:pt modelId="{2AD2F2D5-338E-418D-B169-39F57745634D}" type="pres">
      <dgm:prSet presAssocID="{78F95E80-4378-41C2-9332-A08B8B6C8050}" presName="childTextArrow" presStyleLbl="fgAccFollowNode1" presStyleIdx="4" presStyleCnt="5">
        <dgm:presLayoutVars>
          <dgm:bulletEnabled val="1"/>
        </dgm:presLayoutVars>
      </dgm:prSet>
      <dgm:spPr/>
    </dgm:pt>
  </dgm:ptLst>
  <dgm:cxnLst>
    <dgm:cxn modelId="{8B01E300-F262-421E-A7B5-2EBA2EBD1008}" type="presOf" srcId="{AD190D8E-9653-4422-81EC-C5E03B0FAE77}" destId="{9E2C0C61-E731-4EB7-BFD8-9D51A34F194D}" srcOrd="0" destOrd="0" presId="urn:microsoft.com/office/officeart/2005/8/layout/process4"/>
    <dgm:cxn modelId="{2277EC02-8AFC-4E64-9747-2A562E58FAF7}" srcId="{84D20F1B-4225-4BDE-88CA-595A6CD8E589}" destId="{78F95E80-4378-41C2-9332-A08B8B6C8050}" srcOrd="2" destOrd="0" parTransId="{7A430091-CF9C-4143-95A3-B5CFB2CC2D3A}" sibTransId="{546FB6CB-81E5-4E13-A4A0-56AE6E4AA00B}"/>
    <dgm:cxn modelId="{84785C22-15E9-4898-B9C2-4B584FAB70D1}" srcId="{C2AB7109-D2CD-4179-B1AB-73BC62C34798}" destId="{8A09C81A-217E-4181-A17C-3072A7614C9A}" srcOrd="2" destOrd="0" parTransId="{A55F2A94-9EEC-4A0A-836A-9A23EA3A42EC}" sibTransId="{C67005BD-82BC-49D1-B5C6-E7EC2761FAF4}"/>
    <dgm:cxn modelId="{7A3F6422-ABFF-4023-820F-A476F28D439F}" type="presOf" srcId="{8A09C81A-217E-4181-A17C-3072A7614C9A}" destId="{526BB3B1-AF69-4087-AA5B-4CF3A5B56857}" srcOrd="0" destOrd="0" presId="urn:microsoft.com/office/officeart/2005/8/layout/process4"/>
    <dgm:cxn modelId="{07DAA626-2305-40B1-980A-5B83B927D3B5}" type="presOf" srcId="{C2AB7109-D2CD-4179-B1AB-73BC62C34798}" destId="{5D79BB80-0EB3-40CE-A3CF-24FC07D75AE1}" srcOrd="0" destOrd="0" presId="urn:microsoft.com/office/officeart/2005/8/layout/process4"/>
    <dgm:cxn modelId="{252CD230-B37C-4A1C-BAFF-981B2B0B0A0E}" srcId="{84D20F1B-4225-4BDE-88CA-595A6CD8E589}" destId="{01483915-5873-4432-A2A2-FD75E8B33B99}" srcOrd="0" destOrd="0" parTransId="{771F014F-D1D5-4B1F-A31A-5300F9C2127E}" sibTransId="{CF6717F0-3821-4E82-9C50-2F70DF0E918F}"/>
    <dgm:cxn modelId="{78EB683A-AF0E-4D92-A274-06275AC0AB3F}" srcId="{1EEC714A-9ACB-4741-8CF6-BE7A9396303C}" destId="{AD190D8E-9653-4422-81EC-C5E03B0FAE77}" srcOrd="1" destOrd="0" parTransId="{46F79648-A0E5-4774-AACC-9BDF2E968454}" sibTransId="{A512866A-3879-48AD-946D-DBEEB6E34DCC}"/>
    <dgm:cxn modelId="{56748264-9C3E-47CB-989B-834C5C3E0835}" srcId="{84D20F1B-4225-4BDE-88CA-595A6CD8E589}" destId="{610DAD9F-3D94-4C15-97D8-F78773444C08}" srcOrd="1" destOrd="0" parTransId="{C7908C64-2EB1-4B0C-8215-2D017C08C282}" sibTransId="{2E89A985-064C-4141-8BC3-AC685689C2C4}"/>
    <dgm:cxn modelId="{E7332648-79D1-4AD0-9B9E-52305A3AF2A6}" type="presOf" srcId="{78F95E80-4378-41C2-9332-A08B8B6C8050}" destId="{2AD2F2D5-338E-418D-B169-39F57745634D}" srcOrd="0" destOrd="0" presId="urn:microsoft.com/office/officeart/2005/8/layout/process4"/>
    <dgm:cxn modelId="{7A8EF64D-4DE6-4AAA-8432-30320F4CBA76}" type="presOf" srcId="{01483915-5873-4432-A2A2-FD75E8B33B99}" destId="{C40236A9-C409-40F5-9CEE-45B146797F5E}" srcOrd="0" destOrd="0" presId="urn:microsoft.com/office/officeart/2005/8/layout/process4"/>
    <dgm:cxn modelId="{074ED958-22E0-4172-9142-BF6A6A35222E}" type="presOf" srcId="{1EEC714A-9ACB-4741-8CF6-BE7A9396303C}" destId="{3207ABED-274A-43AB-AB8E-819535AF8005}" srcOrd="0" destOrd="0" presId="urn:microsoft.com/office/officeart/2005/8/layout/process4"/>
    <dgm:cxn modelId="{738DB380-5A6C-49E5-B0DC-15E6182356EC}" type="presOf" srcId="{84D20F1B-4225-4BDE-88CA-595A6CD8E589}" destId="{5D07550E-90D6-463D-9C44-437833D7A585}" srcOrd="0" destOrd="0" presId="urn:microsoft.com/office/officeart/2005/8/layout/process4"/>
    <dgm:cxn modelId="{1DF65B8C-A555-461F-9ADD-9B4D5679D074}" srcId="{1EEC714A-9ACB-4741-8CF6-BE7A9396303C}" destId="{1609EC93-6A49-47EF-A1D5-0D119405680A}" srcOrd="0" destOrd="0" parTransId="{5AF04927-8266-46DB-B582-C0E70C089DB7}" sibTransId="{45922B3A-676A-4E2A-B96B-73A6BE10F4D6}"/>
    <dgm:cxn modelId="{D99E4F9E-D36C-4DBB-9F5A-BD526A9EC9D8}" type="presOf" srcId="{1609EC93-6A49-47EF-A1D5-0D119405680A}" destId="{DE7BD4C0-D351-4E0D-BEE7-7242765B5DC3}" srcOrd="0" destOrd="0" presId="urn:microsoft.com/office/officeart/2005/8/layout/process4"/>
    <dgm:cxn modelId="{926F6FB2-EEE4-43FA-AF8F-CBBEA8CC9655}" type="presOf" srcId="{610DAD9F-3D94-4C15-97D8-F78773444C08}" destId="{7B0B8649-C131-48F1-8A41-876D99C9341F}" srcOrd="0" destOrd="0" presId="urn:microsoft.com/office/officeart/2005/8/layout/process4"/>
    <dgm:cxn modelId="{4EBF40CB-925A-4F3A-9E18-E47DDF18AB00}" type="presOf" srcId="{84D20F1B-4225-4BDE-88CA-595A6CD8E589}" destId="{98946AC4-A4F7-47D0-B84E-2F15F31D99A9}" srcOrd="1" destOrd="0" presId="urn:microsoft.com/office/officeart/2005/8/layout/process4"/>
    <dgm:cxn modelId="{E238EDDF-533A-4D24-A708-185F66D13279}" srcId="{C2AB7109-D2CD-4179-B1AB-73BC62C34798}" destId="{1EEC714A-9ACB-4741-8CF6-BE7A9396303C}" srcOrd="1" destOrd="0" parTransId="{50FDE7F2-3F5C-434F-AB32-FAFD4E932C41}" sibTransId="{EC3CB1A7-600E-4C89-8685-AEED1F6BF6AB}"/>
    <dgm:cxn modelId="{C570ADEE-0B12-4025-A30F-8B13F6B1EFC6}" type="presOf" srcId="{1EEC714A-9ACB-4741-8CF6-BE7A9396303C}" destId="{22663FF4-89D0-4167-AB4C-D3444E5A7272}" srcOrd="1" destOrd="0" presId="urn:microsoft.com/office/officeart/2005/8/layout/process4"/>
    <dgm:cxn modelId="{2446E4FE-AA44-49F1-B6C0-83B5D252BF2E}" srcId="{C2AB7109-D2CD-4179-B1AB-73BC62C34798}" destId="{84D20F1B-4225-4BDE-88CA-595A6CD8E589}" srcOrd="0" destOrd="0" parTransId="{CDE9B583-C629-49A6-9D64-C85943486877}" sibTransId="{5D6E39D4-AE14-4E80-BD75-91ACE3596210}"/>
    <dgm:cxn modelId="{5AB76151-6F0B-4B29-B601-E434197D8209}" type="presParOf" srcId="{5D79BB80-0EB3-40CE-A3CF-24FC07D75AE1}" destId="{0CA5FF7C-0DCB-4D9F-9AED-4A14B8B04E1F}" srcOrd="0" destOrd="0" presId="urn:microsoft.com/office/officeart/2005/8/layout/process4"/>
    <dgm:cxn modelId="{A0DA3E6C-65CF-458C-BC96-41926F049679}" type="presParOf" srcId="{0CA5FF7C-0DCB-4D9F-9AED-4A14B8B04E1F}" destId="{526BB3B1-AF69-4087-AA5B-4CF3A5B56857}" srcOrd="0" destOrd="0" presId="urn:microsoft.com/office/officeart/2005/8/layout/process4"/>
    <dgm:cxn modelId="{720BEAE1-CC61-4D0D-8D83-F6B2E717C359}" type="presParOf" srcId="{5D79BB80-0EB3-40CE-A3CF-24FC07D75AE1}" destId="{1FD82319-4287-47B2-AA9B-3350F3E7B960}" srcOrd="1" destOrd="0" presId="urn:microsoft.com/office/officeart/2005/8/layout/process4"/>
    <dgm:cxn modelId="{BFE0A98D-6CB0-43B6-B189-9738EB21D835}" type="presParOf" srcId="{5D79BB80-0EB3-40CE-A3CF-24FC07D75AE1}" destId="{AA61556D-5755-47E4-A9C5-1641C36B9E85}" srcOrd="2" destOrd="0" presId="urn:microsoft.com/office/officeart/2005/8/layout/process4"/>
    <dgm:cxn modelId="{FE484D98-2433-4FFE-A4FB-4734EBCBAE29}" type="presParOf" srcId="{AA61556D-5755-47E4-A9C5-1641C36B9E85}" destId="{3207ABED-274A-43AB-AB8E-819535AF8005}" srcOrd="0" destOrd="0" presId="urn:microsoft.com/office/officeart/2005/8/layout/process4"/>
    <dgm:cxn modelId="{C57EA510-11CC-4ACC-9670-14E8F2F6E955}" type="presParOf" srcId="{AA61556D-5755-47E4-A9C5-1641C36B9E85}" destId="{22663FF4-89D0-4167-AB4C-D3444E5A7272}" srcOrd="1" destOrd="0" presId="urn:microsoft.com/office/officeart/2005/8/layout/process4"/>
    <dgm:cxn modelId="{D0E12514-847B-4DC9-9A25-4A2A3D3171E3}" type="presParOf" srcId="{AA61556D-5755-47E4-A9C5-1641C36B9E85}" destId="{596E43A5-F23D-4FC4-A650-9AF6FC5475B0}" srcOrd="2" destOrd="0" presId="urn:microsoft.com/office/officeart/2005/8/layout/process4"/>
    <dgm:cxn modelId="{B6A6BD45-2061-4DEC-B9A7-437F19A83E38}" type="presParOf" srcId="{596E43A5-F23D-4FC4-A650-9AF6FC5475B0}" destId="{DE7BD4C0-D351-4E0D-BEE7-7242765B5DC3}" srcOrd="0" destOrd="0" presId="urn:microsoft.com/office/officeart/2005/8/layout/process4"/>
    <dgm:cxn modelId="{9FA60AF3-D66B-49DA-B968-8AFB07C11E59}" type="presParOf" srcId="{596E43A5-F23D-4FC4-A650-9AF6FC5475B0}" destId="{9E2C0C61-E731-4EB7-BFD8-9D51A34F194D}" srcOrd="1" destOrd="0" presId="urn:microsoft.com/office/officeart/2005/8/layout/process4"/>
    <dgm:cxn modelId="{3CBEE893-87E1-43BD-9F09-7E4D03BCFA3D}" type="presParOf" srcId="{5D79BB80-0EB3-40CE-A3CF-24FC07D75AE1}" destId="{F2C4C4D0-E03C-4540-9C2B-74CC6CD6B81A}" srcOrd="3" destOrd="0" presId="urn:microsoft.com/office/officeart/2005/8/layout/process4"/>
    <dgm:cxn modelId="{783E0720-11DE-41C9-BA3B-DCBE4F84F59C}" type="presParOf" srcId="{5D79BB80-0EB3-40CE-A3CF-24FC07D75AE1}" destId="{25AD51D2-0767-41E7-8229-9513D7D4CCA6}" srcOrd="4" destOrd="0" presId="urn:microsoft.com/office/officeart/2005/8/layout/process4"/>
    <dgm:cxn modelId="{03297299-2D92-49AE-9FB1-E7F6C6B19988}" type="presParOf" srcId="{25AD51D2-0767-41E7-8229-9513D7D4CCA6}" destId="{5D07550E-90D6-463D-9C44-437833D7A585}" srcOrd="0" destOrd="0" presId="urn:microsoft.com/office/officeart/2005/8/layout/process4"/>
    <dgm:cxn modelId="{D5AC143E-C445-41E7-BB87-E649FBCBD4A9}" type="presParOf" srcId="{25AD51D2-0767-41E7-8229-9513D7D4CCA6}" destId="{98946AC4-A4F7-47D0-B84E-2F15F31D99A9}" srcOrd="1" destOrd="0" presId="urn:microsoft.com/office/officeart/2005/8/layout/process4"/>
    <dgm:cxn modelId="{D492964E-F002-49F5-9FA7-9E13BE8544DE}" type="presParOf" srcId="{25AD51D2-0767-41E7-8229-9513D7D4CCA6}" destId="{F6FAD803-CD16-4EE7-AFCE-2FC8F5E59B98}" srcOrd="2" destOrd="0" presId="urn:microsoft.com/office/officeart/2005/8/layout/process4"/>
    <dgm:cxn modelId="{B876C050-B744-414D-863D-153C0B8856A5}" type="presParOf" srcId="{F6FAD803-CD16-4EE7-AFCE-2FC8F5E59B98}" destId="{C40236A9-C409-40F5-9CEE-45B146797F5E}" srcOrd="0" destOrd="0" presId="urn:microsoft.com/office/officeart/2005/8/layout/process4"/>
    <dgm:cxn modelId="{4776C7DA-4002-4D2D-BCC0-0BC86B04B7A6}" type="presParOf" srcId="{F6FAD803-CD16-4EE7-AFCE-2FC8F5E59B98}" destId="{7B0B8649-C131-48F1-8A41-876D99C9341F}" srcOrd="1" destOrd="0" presId="urn:microsoft.com/office/officeart/2005/8/layout/process4"/>
    <dgm:cxn modelId="{3251FFF4-062B-499D-BF40-89418298EBEB}" type="presParOf" srcId="{F6FAD803-CD16-4EE7-AFCE-2FC8F5E59B98}" destId="{2AD2F2D5-338E-418D-B169-39F57745634D}"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6D16B8-60D9-4A13-A2BD-EC9661D8415E}"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de-DE"/>
        </a:p>
      </dgm:t>
    </dgm:pt>
    <dgm:pt modelId="{05A7BC94-50B4-40FE-9921-24B535A8878C}">
      <dgm:prSet/>
      <dgm:spPr/>
      <dgm:t>
        <a:bodyPr/>
        <a:lstStyle/>
        <a:p>
          <a:pPr rtl="0"/>
          <a:r>
            <a:rPr lang="de-DE" dirty="0"/>
            <a:t>viele Wahl-möglichkeiten</a:t>
          </a:r>
        </a:p>
      </dgm:t>
    </dgm:pt>
    <dgm:pt modelId="{24ECDA67-A277-4905-AFD9-6F6C732BD1AB}" type="parTrans" cxnId="{EB5B4804-A66C-4E08-AA49-E6C64AEDC360}">
      <dgm:prSet/>
      <dgm:spPr/>
      <dgm:t>
        <a:bodyPr/>
        <a:lstStyle/>
        <a:p>
          <a:endParaRPr lang="de-DE"/>
        </a:p>
      </dgm:t>
    </dgm:pt>
    <dgm:pt modelId="{2BD78FDE-1516-42AD-A8D7-1A9981D91F08}" type="sibTrans" cxnId="{EB5B4804-A66C-4E08-AA49-E6C64AEDC360}">
      <dgm:prSet/>
      <dgm:spPr/>
      <dgm:t>
        <a:bodyPr/>
        <a:lstStyle/>
        <a:p>
          <a:endParaRPr lang="de-DE"/>
        </a:p>
      </dgm:t>
    </dgm:pt>
    <dgm:pt modelId="{D3D5ADB8-58D4-4BF9-B026-35B7693C983E}">
      <dgm:prSet/>
      <dgm:spPr/>
      <dgm:t>
        <a:bodyPr/>
        <a:lstStyle/>
        <a:p>
          <a:pPr rtl="0"/>
          <a:r>
            <a:rPr lang="de-DE" dirty="0"/>
            <a:t>Wahlverfahren</a:t>
          </a:r>
        </a:p>
      </dgm:t>
    </dgm:pt>
    <dgm:pt modelId="{16BFFAEE-67AB-49D1-9CAD-2E45B961472C}" type="sibTrans" cxnId="{D8016626-E7B0-44D0-AC6A-2956D5CC2A9F}">
      <dgm:prSet/>
      <dgm:spPr/>
      <dgm:t>
        <a:bodyPr/>
        <a:lstStyle/>
        <a:p>
          <a:endParaRPr lang="de-DE"/>
        </a:p>
      </dgm:t>
    </dgm:pt>
    <dgm:pt modelId="{2FA0FBC2-1CD7-4731-864E-F50FEEFC173D}" type="parTrans" cxnId="{D8016626-E7B0-44D0-AC6A-2956D5CC2A9F}">
      <dgm:prSet/>
      <dgm:spPr/>
      <dgm:t>
        <a:bodyPr/>
        <a:lstStyle/>
        <a:p>
          <a:endParaRPr lang="de-DE"/>
        </a:p>
      </dgm:t>
    </dgm:pt>
    <dgm:pt modelId="{9B459AB4-63D0-49D8-8BD6-AB66A8360DB6}">
      <dgm:prSet custT="1"/>
      <dgm:spPr>
        <a:solidFill>
          <a:schemeClr val="bg1">
            <a:alpha val="90000"/>
          </a:schemeClr>
        </a:solidFill>
        <a:ln>
          <a:noFill/>
        </a:ln>
      </dgm:spPr>
      <dgm:t>
        <a:bodyPr/>
        <a:lstStyle/>
        <a:p>
          <a:pPr rtl="0"/>
          <a:endParaRPr lang="de-DE" sz="1800" dirty="0"/>
        </a:p>
      </dgm:t>
    </dgm:pt>
    <dgm:pt modelId="{EA30C807-EA73-4D2D-89C0-20E4D32C466E}" type="sibTrans" cxnId="{A12BBB7A-926A-43FF-A42F-8A5D7E25650B}">
      <dgm:prSet/>
      <dgm:spPr/>
      <dgm:t>
        <a:bodyPr/>
        <a:lstStyle/>
        <a:p>
          <a:endParaRPr lang="de-DE"/>
        </a:p>
      </dgm:t>
    </dgm:pt>
    <dgm:pt modelId="{53887C42-5BBC-4CE1-BDB4-A956B68DF998}" type="parTrans" cxnId="{A12BBB7A-926A-43FF-A42F-8A5D7E25650B}">
      <dgm:prSet/>
      <dgm:spPr/>
      <dgm:t>
        <a:bodyPr/>
        <a:lstStyle/>
        <a:p>
          <a:endParaRPr lang="de-DE"/>
        </a:p>
      </dgm:t>
    </dgm:pt>
    <dgm:pt modelId="{7708A6C8-26F3-460B-BE9D-C4908F9EC89D}" type="pres">
      <dgm:prSet presAssocID="{DC6D16B8-60D9-4A13-A2BD-EC9661D8415E}" presName="outerComposite" presStyleCnt="0">
        <dgm:presLayoutVars>
          <dgm:chMax val="2"/>
          <dgm:animLvl val="lvl"/>
          <dgm:resizeHandles val="exact"/>
        </dgm:presLayoutVars>
      </dgm:prSet>
      <dgm:spPr/>
    </dgm:pt>
    <dgm:pt modelId="{0A66FD89-92BB-4E76-AA11-EEA6513436CA}" type="pres">
      <dgm:prSet presAssocID="{DC6D16B8-60D9-4A13-A2BD-EC9661D8415E}" presName="dummyMaxCanvas" presStyleCnt="0"/>
      <dgm:spPr/>
    </dgm:pt>
    <dgm:pt modelId="{84A8BC28-878A-42FC-88DA-97E6FCA49587}" type="pres">
      <dgm:prSet presAssocID="{DC6D16B8-60D9-4A13-A2BD-EC9661D8415E}" presName="parentComposite" presStyleCnt="0"/>
      <dgm:spPr/>
    </dgm:pt>
    <dgm:pt modelId="{756592F3-749A-4254-AA40-FB9DCFD375E1}" type="pres">
      <dgm:prSet presAssocID="{DC6D16B8-60D9-4A13-A2BD-EC9661D8415E}" presName="parent1" presStyleLbl="alignAccFollowNode1" presStyleIdx="0" presStyleCnt="4">
        <dgm:presLayoutVars>
          <dgm:chMax val="4"/>
        </dgm:presLayoutVars>
      </dgm:prSet>
      <dgm:spPr/>
    </dgm:pt>
    <dgm:pt modelId="{97E5D15C-5A44-4107-AC5F-837D76907E88}" type="pres">
      <dgm:prSet presAssocID="{DC6D16B8-60D9-4A13-A2BD-EC9661D8415E}" presName="parent2" presStyleLbl="alignAccFollowNode1" presStyleIdx="1" presStyleCnt="4">
        <dgm:presLayoutVars>
          <dgm:chMax val="4"/>
        </dgm:presLayoutVars>
      </dgm:prSet>
      <dgm:spPr/>
    </dgm:pt>
    <dgm:pt modelId="{F704C009-9BD5-41A2-B865-C3D86EFB6785}" type="pres">
      <dgm:prSet presAssocID="{DC6D16B8-60D9-4A13-A2BD-EC9661D8415E}" presName="childrenComposite" presStyleCnt="0"/>
      <dgm:spPr/>
    </dgm:pt>
    <dgm:pt modelId="{EA82FC3A-8948-4DF0-A1D8-D6E632EE617E}" type="pres">
      <dgm:prSet presAssocID="{DC6D16B8-60D9-4A13-A2BD-EC9661D8415E}" presName="dummyMaxCanvas_ChildArea" presStyleCnt="0"/>
      <dgm:spPr/>
    </dgm:pt>
    <dgm:pt modelId="{BE302827-4500-4FCF-A002-2F95731D34E6}" type="pres">
      <dgm:prSet presAssocID="{DC6D16B8-60D9-4A13-A2BD-EC9661D8415E}" presName="fulcrum" presStyleLbl="alignAccFollowNode1" presStyleIdx="2" presStyleCnt="4"/>
      <dgm:spPr/>
    </dgm:pt>
    <dgm:pt modelId="{EF0EBF49-A992-4BC1-8A6D-33AD3074E300}" type="pres">
      <dgm:prSet presAssocID="{DC6D16B8-60D9-4A13-A2BD-EC9661D8415E}" presName="balance_10" presStyleLbl="alignAccFollowNode1" presStyleIdx="3" presStyleCnt="4">
        <dgm:presLayoutVars>
          <dgm:bulletEnabled val="1"/>
        </dgm:presLayoutVars>
      </dgm:prSet>
      <dgm:spPr/>
    </dgm:pt>
    <dgm:pt modelId="{DC62E183-F8E4-4380-A47C-3823A9D2B7F5}" type="pres">
      <dgm:prSet presAssocID="{DC6D16B8-60D9-4A13-A2BD-EC9661D8415E}" presName="left_10_1" presStyleLbl="node1" presStyleIdx="0" presStyleCnt="1">
        <dgm:presLayoutVars>
          <dgm:bulletEnabled val="1"/>
        </dgm:presLayoutVars>
      </dgm:prSet>
      <dgm:spPr/>
    </dgm:pt>
  </dgm:ptLst>
  <dgm:cxnLst>
    <dgm:cxn modelId="{EB5B4804-A66C-4E08-AA49-E6C64AEDC360}" srcId="{D3D5ADB8-58D4-4BF9-B026-35B7693C983E}" destId="{05A7BC94-50B4-40FE-9921-24B535A8878C}" srcOrd="0" destOrd="0" parTransId="{24ECDA67-A277-4905-AFD9-6F6C732BD1AB}" sibTransId="{2BD78FDE-1516-42AD-A8D7-1A9981D91F08}"/>
    <dgm:cxn modelId="{D8016626-E7B0-44D0-AC6A-2956D5CC2A9F}" srcId="{DC6D16B8-60D9-4A13-A2BD-EC9661D8415E}" destId="{D3D5ADB8-58D4-4BF9-B026-35B7693C983E}" srcOrd="0" destOrd="0" parTransId="{2FA0FBC2-1CD7-4731-864E-F50FEEFC173D}" sibTransId="{16BFFAEE-67AB-49D1-9CAD-2E45B961472C}"/>
    <dgm:cxn modelId="{6E76FF5E-B480-4795-8B43-4A3D7AEBCB5F}" type="presOf" srcId="{D3D5ADB8-58D4-4BF9-B026-35B7693C983E}" destId="{756592F3-749A-4254-AA40-FB9DCFD375E1}" srcOrd="0" destOrd="0" presId="urn:microsoft.com/office/officeart/2005/8/layout/balance1"/>
    <dgm:cxn modelId="{A83C6550-80D7-48A7-9483-D0F20CC474F8}" type="presOf" srcId="{DC6D16B8-60D9-4A13-A2BD-EC9661D8415E}" destId="{7708A6C8-26F3-460B-BE9D-C4908F9EC89D}" srcOrd="0" destOrd="0" presId="urn:microsoft.com/office/officeart/2005/8/layout/balance1"/>
    <dgm:cxn modelId="{561B0953-39B4-4956-9E5E-046409DAEC25}" type="presOf" srcId="{05A7BC94-50B4-40FE-9921-24B535A8878C}" destId="{DC62E183-F8E4-4380-A47C-3823A9D2B7F5}" srcOrd="0" destOrd="0" presId="urn:microsoft.com/office/officeart/2005/8/layout/balance1"/>
    <dgm:cxn modelId="{A12BBB7A-926A-43FF-A42F-8A5D7E25650B}" srcId="{DC6D16B8-60D9-4A13-A2BD-EC9661D8415E}" destId="{9B459AB4-63D0-49D8-8BD6-AB66A8360DB6}" srcOrd="1" destOrd="0" parTransId="{53887C42-5BBC-4CE1-BDB4-A956B68DF998}" sibTransId="{EA30C807-EA73-4D2D-89C0-20E4D32C466E}"/>
    <dgm:cxn modelId="{7E4885D1-5084-4724-8010-A7BA6B20C1B0}" type="presOf" srcId="{9B459AB4-63D0-49D8-8BD6-AB66A8360DB6}" destId="{97E5D15C-5A44-4107-AC5F-837D76907E88}" srcOrd="0" destOrd="0" presId="urn:microsoft.com/office/officeart/2005/8/layout/balance1"/>
    <dgm:cxn modelId="{63030074-A77C-4947-A65C-676AD4089234}" type="presParOf" srcId="{7708A6C8-26F3-460B-BE9D-C4908F9EC89D}" destId="{0A66FD89-92BB-4E76-AA11-EEA6513436CA}" srcOrd="0" destOrd="0" presId="urn:microsoft.com/office/officeart/2005/8/layout/balance1"/>
    <dgm:cxn modelId="{9FF34A35-6E9A-4ECD-987C-CDA42692783F}" type="presParOf" srcId="{7708A6C8-26F3-460B-BE9D-C4908F9EC89D}" destId="{84A8BC28-878A-42FC-88DA-97E6FCA49587}" srcOrd="1" destOrd="0" presId="urn:microsoft.com/office/officeart/2005/8/layout/balance1"/>
    <dgm:cxn modelId="{1F280680-72C1-4583-BA55-35D294508A80}" type="presParOf" srcId="{84A8BC28-878A-42FC-88DA-97E6FCA49587}" destId="{756592F3-749A-4254-AA40-FB9DCFD375E1}" srcOrd="0" destOrd="0" presId="urn:microsoft.com/office/officeart/2005/8/layout/balance1"/>
    <dgm:cxn modelId="{E0FCA783-35C5-418E-8BA0-8C0F33C458F9}" type="presParOf" srcId="{84A8BC28-878A-42FC-88DA-97E6FCA49587}" destId="{97E5D15C-5A44-4107-AC5F-837D76907E88}" srcOrd="1" destOrd="0" presId="urn:microsoft.com/office/officeart/2005/8/layout/balance1"/>
    <dgm:cxn modelId="{8D4FC819-97A9-45D3-AEB3-FB4FB71C033D}" type="presParOf" srcId="{7708A6C8-26F3-460B-BE9D-C4908F9EC89D}" destId="{F704C009-9BD5-41A2-B865-C3D86EFB6785}" srcOrd="2" destOrd="0" presId="urn:microsoft.com/office/officeart/2005/8/layout/balance1"/>
    <dgm:cxn modelId="{096848B4-00F1-4C18-908F-FF89FE2A3E3E}" type="presParOf" srcId="{F704C009-9BD5-41A2-B865-C3D86EFB6785}" destId="{EA82FC3A-8948-4DF0-A1D8-D6E632EE617E}" srcOrd="0" destOrd="0" presId="urn:microsoft.com/office/officeart/2005/8/layout/balance1"/>
    <dgm:cxn modelId="{086C40D5-E659-4C76-BD20-84E1B47E8697}" type="presParOf" srcId="{F704C009-9BD5-41A2-B865-C3D86EFB6785}" destId="{BE302827-4500-4FCF-A002-2F95731D34E6}" srcOrd="1" destOrd="0" presId="urn:microsoft.com/office/officeart/2005/8/layout/balance1"/>
    <dgm:cxn modelId="{D4247CBC-F4DA-4952-A5DA-621A9E11F6A1}" type="presParOf" srcId="{F704C009-9BD5-41A2-B865-C3D86EFB6785}" destId="{EF0EBF49-A992-4BC1-8A6D-33AD3074E300}" srcOrd="2" destOrd="0" presId="urn:microsoft.com/office/officeart/2005/8/layout/balance1"/>
    <dgm:cxn modelId="{B953E44A-F18B-4ABC-AF4E-1F71C7A1792B}" type="presParOf" srcId="{F704C009-9BD5-41A2-B865-C3D86EFB6785}" destId="{DC62E183-F8E4-4380-A47C-3823A9D2B7F5}" srcOrd="3"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C6D16B8-60D9-4A13-A2BD-EC9661D8415E}"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de-DE"/>
        </a:p>
      </dgm:t>
    </dgm:pt>
    <dgm:pt modelId="{05A7BC94-50B4-40FE-9921-24B535A8878C}">
      <dgm:prSet/>
      <dgm:spPr/>
      <dgm:t>
        <a:bodyPr/>
        <a:lstStyle/>
        <a:p>
          <a:pPr rtl="0"/>
          <a:r>
            <a:rPr lang="de-DE" dirty="0"/>
            <a:t>viele Wahl-möglichkeiten</a:t>
          </a:r>
        </a:p>
      </dgm:t>
    </dgm:pt>
    <dgm:pt modelId="{24ECDA67-A277-4905-AFD9-6F6C732BD1AB}" type="parTrans" cxnId="{EB5B4804-A66C-4E08-AA49-E6C64AEDC360}">
      <dgm:prSet/>
      <dgm:spPr/>
      <dgm:t>
        <a:bodyPr/>
        <a:lstStyle/>
        <a:p>
          <a:endParaRPr lang="de-DE"/>
        </a:p>
      </dgm:t>
    </dgm:pt>
    <dgm:pt modelId="{2BD78FDE-1516-42AD-A8D7-1A9981D91F08}" type="sibTrans" cxnId="{EB5B4804-A66C-4E08-AA49-E6C64AEDC360}">
      <dgm:prSet/>
      <dgm:spPr/>
      <dgm:t>
        <a:bodyPr/>
        <a:lstStyle/>
        <a:p>
          <a:endParaRPr lang="de-DE"/>
        </a:p>
      </dgm:t>
    </dgm:pt>
    <dgm:pt modelId="{D3D5ADB8-58D4-4BF9-B026-35B7693C983E}">
      <dgm:prSet/>
      <dgm:spPr/>
      <dgm:t>
        <a:bodyPr/>
        <a:lstStyle/>
        <a:p>
          <a:pPr rtl="0"/>
          <a:r>
            <a:rPr lang="de-DE" dirty="0"/>
            <a:t>Wahlverfahren</a:t>
          </a:r>
        </a:p>
      </dgm:t>
    </dgm:pt>
    <dgm:pt modelId="{16BFFAEE-67AB-49D1-9CAD-2E45B961472C}" type="sibTrans" cxnId="{D8016626-E7B0-44D0-AC6A-2956D5CC2A9F}">
      <dgm:prSet/>
      <dgm:spPr/>
      <dgm:t>
        <a:bodyPr/>
        <a:lstStyle/>
        <a:p>
          <a:endParaRPr lang="de-DE"/>
        </a:p>
      </dgm:t>
    </dgm:pt>
    <dgm:pt modelId="{2FA0FBC2-1CD7-4731-864E-F50FEEFC173D}" type="parTrans" cxnId="{D8016626-E7B0-44D0-AC6A-2956D5CC2A9F}">
      <dgm:prSet/>
      <dgm:spPr/>
      <dgm:t>
        <a:bodyPr/>
        <a:lstStyle/>
        <a:p>
          <a:endParaRPr lang="de-DE"/>
        </a:p>
      </dgm:t>
    </dgm:pt>
    <dgm:pt modelId="{9B459AB4-63D0-49D8-8BD6-AB66A8360DB6}">
      <dgm:prSet custT="1"/>
      <dgm:spPr/>
      <dgm:t>
        <a:bodyPr/>
        <a:lstStyle/>
        <a:p>
          <a:pPr rtl="0"/>
          <a:r>
            <a:rPr lang="de-DE" sz="1800" dirty="0"/>
            <a:t>Stundenplan?</a:t>
          </a:r>
        </a:p>
      </dgm:t>
    </dgm:pt>
    <dgm:pt modelId="{53887C42-5BBC-4CE1-BDB4-A956B68DF998}" type="parTrans" cxnId="{A12BBB7A-926A-43FF-A42F-8A5D7E25650B}">
      <dgm:prSet/>
      <dgm:spPr/>
      <dgm:t>
        <a:bodyPr/>
        <a:lstStyle/>
        <a:p>
          <a:endParaRPr lang="de-DE"/>
        </a:p>
      </dgm:t>
    </dgm:pt>
    <dgm:pt modelId="{EA30C807-EA73-4D2D-89C0-20E4D32C466E}" type="sibTrans" cxnId="{A12BBB7A-926A-43FF-A42F-8A5D7E25650B}">
      <dgm:prSet/>
      <dgm:spPr/>
      <dgm:t>
        <a:bodyPr/>
        <a:lstStyle/>
        <a:p>
          <a:endParaRPr lang="de-DE"/>
        </a:p>
      </dgm:t>
    </dgm:pt>
    <dgm:pt modelId="{7708A6C8-26F3-460B-BE9D-C4908F9EC89D}" type="pres">
      <dgm:prSet presAssocID="{DC6D16B8-60D9-4A13-A2BD-EC9661D8415E}" presName="outerComposite" presStyleCnt="0">
        <dgm:presLayoutVars>
          <dgm:chMax val="2"/>
          <dgm:animLvl val="lvl"/>
          <dgm:resizeHandles val="exact"/>
        </dgm:presLayoutVars>
      </dgm:prSet>
      <dgm:spPr/>
    </dgm:pt>
    <dgm:pt modelId="{0A66FD89-92BB-4E76-AA11-EEA6513436CA}" type="pres">
      <dgm:prSet presAssocID="{DC6D16B8-60D9-4A13-A2BD-EC9661D8415E}" presName="dummyMaxCanvas" presStyleCnt="0"/>
      <dgm:spPr/>
    </dgm:pt>
    <dgm:pt modelId="{84A8BC28-878A-42FC-88DA-97E6FCA49587}" type="pres">
      <dgm:prSet presAssocID="{DC6D16B8-60D9-4A13-A2BD-EC9661D8415E}" presName="parentComposite" presStyleCnt="0"/>
      <dgm:spPr/>
    </dgm:pt>
    <dgm:pt modelId="{756592F3-749A-4254-AA40-FB9DCFD375E1}" type="pres">
      <dgm:prSet presAssocID="{DC6D16B8-60D9-4A13-A2BD-EC9661D8415E}" presName="parent1" presStyleLbl="alignAccFollowNode1" presStyleIdx="0" presStyleCnt="4">
        <dgm:presLayoutVars>
          <dgm:chMax val="4"/>
        </dgm:presLayoutVars>
      </dgm:prSet>
      <dgm:spPr/>
    </dgm:pt>
    <dgm:pt modelId="{97E5D15C-5A44-4107-AC5F-837D76907E88}" type="pres">
      <dgm:prSet presAssocID="{DC6D16B8-60D9-4A13-A2BD-EC9661D8415E}" presName="parent2" presStyleLbl="alignAccFollowNode1" presStyleIdx="1" presStyleCnt="4">
        <dgm:presLayoutVars>
          <dgm:chMax val="4"/>
        </dgm:presLayoutVars>
      </dgm:prSet>
      <dgm:spPr/>
    </dgm:pt>
    <dgm:pt modelId="{F704C009-9BD5-41A2-B865-C3D86EFB6785}" type="pres">
      <dgm:prSet presAssocID="{DC6D16B8-60D9-4A13-A2BD-EC9661D8415E}" presName="childrenComposite" presStyleCnt="0"/>
      <dgm:spPr/>
    </dgm:pt>
    <dgm:pt modelId="{EA82FC3A-8948-4DF0-A1D8-D6E632EE617E}" type="pres">
      <dgm:prSet presAssocID="{DC6D16B8-60D9-4A13-A2BD-EC9661D8415E}" presName="dummyMaxCanvas_ChildArea" presStyleCnt="0"/>
      <dgm:spPr/>
    </dgm:pt>
    <dgm:pt modelId="{BE302827-4500-4FCF-A002-2F95731D34E6}" type="pres">
      <dgm:prSet presAssocID="{DC6D16B8-60D9-4A13-A2BD-EC9661D8415E}" presName="fulcrum" presStyleLbl="alignAccFollowNode1" presStyleIdx="2" presStyleCnt="4"/>
      <dgm:spPr/>
    </dgm:pt>
    <dgm:pt modelId="{EF0EBF49-A992-4BC1-8A6D-33AD3074E300}" type="pres">
      <dgm:prSet presAssocID="{DC6D16B8-60D9-4A13-A2BD-EC9661D8415E}" presName="balance_10" presStyleLbl="alignAccFollowNode1" presStyleIdx="3" presStyleCnt="4">
        <dgm:presLayoutVars>
          <dgm:bulletEnabled val="1"/>
        </dgm:presLayoutVars>
      </dgm:prSet>
      <dgm:spPr/>
    </dgm:pt>
    <dgm:pt modelId="{DC62E183-F8E4-4380-A47C-3823A9D2B7F5}" type="pres">
      <dgm:prSet presAssocID="{DC6D16B8-60D9-4A13-A2BD-EC9661D8415E}" presName="left_10_1" presStyleLbl="node1" presStyleIdx="0" presStyleCnt="1">
        <dgm:presLayoutVars>
          <dgm:bulletEnabled val="1"/>
        </dgm:presLayoutVars>
      </dgm:prSet>
      <dgm:spPr/>
    </dgm:pt>
  </dgm:ptLst>
  <dgm:cxnLst>
    <dgm:cxn modelId="{EB5B4804-A66C-4E08-AA49-E6C64AEDC360}" srcId="{D3D5ADB8-58D4-4BF9-B026-35B7693C983E}" destId="{05A7BC94-50B4-40FE-9921-24B535A8878C}" srcOrd="0" destOrd="0" parTransId="{24ECDA67-A277-4905-AFD9-6F6C732BD1AB}" sibTransId="{2BD78FDE-1516-42AD-A8D7-1A9981D91F08}"/>
    <dgm:cxn modelId="{D8016626-E7B0-44D0-AC6A-2956D5CC2A9F}" srcId="{DC6D16B8-60D9-4A13-A2BD-EC9661D8415E}" destId="{D3D5ADB8-58D4-4BF9-B026-35B7693C983E}" srcOrd="0" destOrd="0" parTransId="{2FA0FBC2-1CD7-4731-864E-F50FEEFC173D}" sibTransId="{16BFFAEE-67AB-49D1-9CAD-2E45B961472C}"/>
    <dgm:cxn modelId="{6E76FF5E-B480-4795-8B43-4A3D7AEBCB5F}" type="presOf" srcId="{D3D5ADB8-58D4-4BF9-B026-35B7693C983E}" destId="{756592F3-749A-4254-AA40-FB9DCFD375E1}" srcOrd="0" destOrd="0" presId="urn:microsoft.com/office/officeart/2005/8/layout/balance1"/>
    <dgm:cxn modelId="{A83C6550-80D7-48A7-9483-D0F20CC474F8}" type="presOf" srcId="{DC6D16B8-60D9-4A13-A2BD-EC9661D8415E}" destId="{7708A6C8-26F3-460B-BE9D-C4908F9EC89D}" srcOrd="0" destOrd="0" presId="urn:microsoft.com/office/officeart/2005/8/layout/balance1"/>
    <dgm:cxn modelId="{561B0953-39B4-4956-9E5E-046409DAEC25}" type="presOf" srcId="{05A7BC94-50B4-40FE-9921-24B535A8878C}" destId="{DC62E183-F8E4-4380-A47C-3823A9D2B7F5}" srcOrd="0" destOrd="0" presId="urn:microsoft.com/office/officeart/2005/8/layout/balance1"/>
    <dgm:cxn modelId="{A12BBB7A-926A-43FF-A42F-8A5D7E25650B}" srcId="{DC6D16B8-60D9-4A13-A2BD-EC9661D8415E}" destId="{9B459AB4-63D0-49D8-8BD6-AB66A8360DB6}" srcOrd="1" destOrd="0" parTransId="{53887C42-5BBC-4CE1-BDB4-A956B68DF998}" sibTransId="{EA30C807-EA73-4D2D-89C0-20E4D32C466E}"/>
    <dgm:cxn modelId="{7E4885D1-5084-4724-8010-A7BA6B20C1B0}" type="presOf" srcId="{9B459AB4-63D0-49D8-8BD6-AB66A8360DB6}" destId="{97E5D15C-5A44-4107-AC5F-837D76907E88}" srcOrd="0" destOrd="0" presId="urn:microsoft.com/office/officeart/2005/8/layout/balance1"/>
    <dgm:cxn modelId="{63030074-A77C-4947-A65C-676AD4089234}" type="presParOf" srcId="{7708A6C8-26F3-460B-BE9D-C4908F9EC89D}" destId="{0A66FD89-92BB-4E76-AA11-EEA6513436CA}" srcOrd="0" destOrd="0" presId="urn:microsoft.com/office/officeart/2005/8/layout/balance1"/>
    <dgm:cxn modelId="{9FF34A35-6E9A-4ECD-987C-CDA42692783F}" type="presParOf" srcId="{7708A6C8-26F3-460B-BE9D-C4908F9EC89D}" destId="{84A8BC28-878A-42FC-88DA-97E6FCA49587}" srcOrd="1" destOrd="0" presId="urn:microsoft.com/office/officeart/2005/8/layout/balance1"/>
    <dgm:cxn modelId="{1F280680-72C1-4583-BA55-35D294508A80}" type="presParOf" srcId="{84A8BC28-878A-42FC-88DA-97E6FCA49587}" destId="{756592F3-749A-4254-AA40-FB9DCFD375E1}" srcOrd="0" destOrd="0" presId="urn:microsoft.com/office/officeart/2005/8/layout/balance1"/>
    <dgm:cxn modelId="{E0FCA783-35C5-418E-8BA0-8C0F33C458F9}" type="presParOf" srcId="{84A8BC28-878A-42FC-88DA-97E6FCA49587}" destId="{97E5D15C-5A44-4107-AC5F-837D76907E88}" srcOrd="1" destOrd="0" presId="urn:microsoft.com/office/officeart/2005/8/layout/balance1"/>
    <dgm:cxn modelId="{8D4FC819-97A9-45D3-AEB3-FB4FB71C033D}" type="presParOf" srcId="{7708A6C8-26F3-460B-BE9D-C4908F9EC89D}" destId="{F704C009-9BD5-41A2-B865-C3D86EFB6785}" srcOrd="2" destOrd="0" presId="urn:microsoft.com/office/officeart/2005/8/layout/balance1"/>
    <dgm:cxn modelId="{096848B4-00F1-4C18-908F-FF89FE2A3E3E}" type="presParOf" srcId="{F704C009-9BD5-41A2-B865-C3D86EFB6785}" destId="{EA82FC3A-8948-4DF0-A1D8-D6E632EE617E}" srcOrd="0" destOrd="0" presId="urn:microsoft.com/office/officeart/2005/8/layout/balance1"/>
    <dgm:cxn modelId="{086C40D5-E659-4C76-BD20-84E1B47E8697}" type="presParOf" srcId="{F704C009-9BD5-41A2-B865-C3D86EFB6785}" destId="{BE302827-4500-4FCF-A002-2F95731D34E6}" srcOrd="1" destOrd="0" presId="urn:microsoft.com/office/officeart/2005/8/layout/balance1"/>
    <dgm:cxn modelId="{D4247CBC-F4DA-4952-A5DA-621A9E11F6A1}" type="presParOf" srcId="{F704C009-9BD5-41A2-B865-C3D86EFB6785}" destId="{EF0EBF49-A992-4BC1-8A6D-33AD3074E300}" srcOrd="2" destOrd="0" presId="urn:microsoft.com/office/officeart/2005/8/layout/balance1"/>
    <dgm:cxn modelId="{B953E44A-F18B-4ABC-AF4E-1F71C7A1792B}" type="presParOf" srcId="{F704C009-9BD5-41A2-B865-C3D86EFB6785}" destId="{DC62E183-F8E4-4380-A47C-3823A9D2B7F5}" srcOrd="3"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6D16B8-60D9-4A13-A2BD-EC9661D8415E}"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de-DE"/>
        </a:p>
      </dgm:t>
    </dgm:pt>
    <dgm:pt modelId="{05A7BC94-50B4-40FE-9921-24B535A8878C}">
      <dgm:prSet/>
      <dgm:spPr/>
      <dgm:t>
        <a:bodyPr/>
        <a:lstStyle/>
        <a:p>
          <a:pPr rtl="0"/>
          <a:r>
            <a:rPr lang="de-DE" dirty="0"/>
            <a:t>viele Wahl-möglichkeiten</a:t>
          </a:r>
        </a:p>
      </dgm:t>
    </dgm:pt>
    <dgm:pt modelId="{24ECDA67-A277-4905-AFD9-6F6C732BD1AB}" type="parTrans" cxnId="{EB5B4804-A66C-4E08-AA49-E6C64AEDC360}">
      <dgm:prSet/>
      <dgm:spPr/>
      <dgm:t>
        <a:bodyPr/>
        <a:lstStyle/>
        <a:p>
          <a:endParaRPr lang="de-DE"/>
        </a:p>
      </dgm:t>
    </dgm:pt>
    <dgm:pt modelId="{2BD78FDE-1516-42AD-A8D7-1A9981D91F08}" type="sibTrans" cxnId="{EB5B4804-A66C-4E08-AA49-E6C64AEDC360}">
      <dgm:prSet/>
      <dgm:spPr/>
      <dgm:t>
        <a:bodyPr/>
        <a:lstStyle/>
        <a:p>
          <a:endParaRPr lang="de-DE"/>
        </a:p>
      </dgm:t>
    </dgm:pt>
    <dgm:pt modelId="{BA7F9620-1920-4A77-ADA9-A9C88F3EA4F0}">
      <dgm:prSet/>
      <dgm:spPr/>
      <dgm:t>
        <a:bodyPr/>
        <a:lstStyle/>
        <a:p>
          <a:pPr rtl="0"/>
          <a:r>
            <a:rPr lang="de-DE" dirty="0"/>
            <a:t>möglichst kompakter Stundenplan</a:t>
          </a:r>
        </a:p>
      </dgm:t>
    </dgm:pt>
    <dgm:pt modelId="{EE4BA6C2-D86E-4B69-BB56-BACAAF50F02A}" type="parTrans" cxnId="{FFB02136-75B6-4B15-929D-9CBAB17A9915}">
      <dgm:prSet/>
      <dgm:spPr/>
      <dgm:t>
        <a:bodyPr/>
        <a:lstStyle/>
        <a:p>
          <a:endParaRPr lang="de-DE"/>
        </a:p>
      </dgm:t>
    </dgm:pt>
    <dgm:pt modelId="{682510A0-84F1-4D6F-B3ED-9091C16376B9}" type="sibTrans" cxnId="{FFB02136-75B6-4B15-929D-9CBAB17A9915}">
      <dgm:prSet/>
      <dgm:spPr/>
      <dgm:t>
        <a:bodyPr/>
        <a:lstStyle/>
        <a:p>
          <a:endParaRPr lang="de-DE"/>
        </a:p>
      </dgm:t>
    </dgm:pt>
    <dgm:pt modelId="{2D018D07-DE93-45D3-BFF8-AC5F60591436}">
      <dgm:prSet/>
      <dgm:spPr/>
      <dgm:t>
        <a:bodyPr/>
        <a:lstStyle/>
        <a:p>
          <a:pPr rtl="0"/>
          <a:r>
            <a:rPr lang="de-DE" dirty="0"/>
            <a:t>Auswertung, ggf. </a:t>
          </a:r>
          <a:r>
            <a:rPr lang="de-DE" dirty="0" err="1"/>
            <a:t>Umwahl</a:t>
          </a:r>
          <a:endParaRPr lang="de-DE" dirty="0"/>
        </a:p>
      </dgm:t>
    </dgm:pt>
    <dgm:pt modelId="{4CCD4379-0935-43E2-88B9-22507017B938}" type="parTrans" cxnId="{82902BC9-AC46-4EAE-B127-4A5F1C1AC0FE}">
      <dgm:prSet/>
      <dgm:spPr/>
      <dgm:t>
        <a:bodyPr/>
        <a:lstStyle/>
        <a:p>
          <a:endParaRPr lang="de-DE"/>
        </a:p>
      </dgm:t>
    </dgm:pt>
    <dgm:pt modelId="{6FEF5E94-96FF-4770-A3BD-7DD63A7D2587}" type="sibTrans" cxnId="{82902BC9-AC46-4EAE-B127-4A5F1C1AC0FE}">
      <dgm:prSet/>
      <dgm:spPr/>
      <dgm:t>
        <a:bodyPr/>
        <a:lstStyle/>
        <a:p>
          <a:endParaRPr lang="de-DE"/>
        </a:p>
      </dgm:t>
    </dgm:pt>
    <dgm:pt modelId="{D3D5ADB8-58D4-4BF9-B026-35B7693C983E}">
      <dgm:prSet/>
      <dgm:spPr/>
      <dgm:t>
        <a:bodyPr/>
        <a:lstStyle/>
        <a:p>
          <a:pPr rtl="0"/>
          <a:r>
            <a:rPr lang="de-DE" dirty="0"/>
            <a:t>Wahlverfahren</a:t>
          </a:r>
        </a:p>
      </dgm:t>
    </dgm:pt>
    <dgm:pt modelId="{16BFFAEE-67AB-49D1-9CAD-2E45B961472C}" type="sibTrans" cxnId="{D8016626-E7B0-44D0-AC6A-2956D5CC2A9F}">
      <dgm:prSet/>
      <dgm:spPr/>
      <dgm:t>
        <a:bodyPr/>
        <a:lstStyle/>
        <a:p>
          <a:endParaRPr lang="de-DE"/>
        </a:p>
      </dgm:t>
    </dgm:pt>
    <dgm:pt modelId="{2FA0FBC2-1CD7-4731-864E-F50FEEFC173D}" type="parTrans" cxnId="{D8016626-E7B0-44D0-AC6A-2956D5CC2A9F}">
      <dgm:prSet/>
      <dgm:spPr/>
      <dgm:t>
        <a:bodyPr/>
        <a:lstStyle/>
        <a:p>
          <a:endParaRPr lang="de-DE"/>
        </a:p>
      </dgm:t>
    </dgm:pt>
    <dgm:pt modelId="{7708A6C8-26F3-460B-BE9D-C4908F9EC89D}" type="pres">
      <dgm:prSet presAssocID="{DC6D16B8-60D9-4A13-A2BD-EC9661D8415E}" presName="outerComposite" presStyleCnt="0">
        <dgm:presLayoutVars>
          <dgm:chMax val="2"/>
          <dgm:animLvl val="lvl"/>
          <dgm:resizeHandles val="exact"/>
        </dgm:presLayoutVars>
      </dgm:prSet>
      <dgm:spPr/>
    </dgm:pt>
    <dgm:pt modelId="{0A66FD89-92BB-4E76-AA11-EEA6513436CA}" type="pres">
      <dgm:prSet presAssocID="{DC6D16B8-60D9-4A13-A2BD-EC9661D8415E}" presName="dummyMaxCanvas" presStyleCnt="0"/>
      <dgm:spPr/>
    </dgm:pt>
    <dgm:pt modelId="{84A8BC28-878A-42FC-88DA-97E6FCA49587}" type="pres">
      <dgm:prSet presAssocID="{DC6D16B8-60D9-4A13-A2BD-EC9661D8415E}" presName="parentComposite" presStyleCnt="0"/>
      <dgm:spPr/>
    </dgm:pt>
    <dgm:pt modelId="{756592F3-749A-4254-AA40-FB9DCFD375E1}" type="pres">
      <dgm:prSet presAssocID="{DC6D16B8-60D9-4A13-A2BD-EC9661D8415E}" presName="parent1" presStyleLbl="alignAccFollowNode1" presStyleIdx="0" presStyleCnt="4">
        <dgm:presLayoutVars>
          <dgm:chMax val="4"/>
        </dgm:presLayoutVars>
      </dgm:prSet>
      <dgm:spPr/>
    </dgm:pt>
    <dgm:pt modelId="{97E5D15C-5A44-4107-AC5F-837D76907E88}" type="pres">
      <dgm:prSet presAssocID="{DC6D16B8-60D9-4A13-A2BD-EC9661D8415E}" presName="parent2" presStyleLbl="alignAccFollowNode1" presStyleIdx="1" presStyleCnt="4">
        <dgm:presLayoutVars>
          <dgm:chMax val="4"/>
        </dgm:presLayoutVars>
      </dgm:prSet>
      <dgm:spPr/>
    </dgm:pt>
    <dgm:pt modelId="{F704C009-9BD5-41A2-B865-C3D86EFB6785}" type="pres">
      <dgm:prSet presAssocID="{DC6D16B8-60D9-4A13-A2BD-EC9661D8415E}" presName="childrenComposite" presStyleCnt="0"/>
      <dgm:spPr/>
    </dgm:pt>
    <dgm:pt modelId="{EA82FC3A-8948-4DF0-A1D8-D6E632EE617E}" type="pres">
      <dgm:prSet presAssocID="{DC6D16B8-60D9-4A13-A2BD-EC9661D8415E}" presName="dummyMaxCanvas_ChildArea" presStyleCnt="0"/>
      <dgm:spPr/>
    </dgm:pt>
    <dgm:pt modelId="{BE302827-4500-4FCF-A002-2F95731D34E6}" type="pres">
      <dgm:prSet presAssocID="{DC6D16B8-60D9-4A13-A2BD-EC9661D8415E}" presName="fulcrum" presStyleLbl="alignAccFollowNode1" presStyleIdx="2" presStyleCnt="4"/>
      <dgm:spPr/>
    </dgm:pt>
    <dgm:pt modelId="{09188E5C-EAD6-44A5-B5E6-591D0E570CD8}" type="pres">
      <dgm:prSet presAssocID="{DC6D16B8-60D9-4A13-A2BD-EC9661D8415E}" presName="balance_11" presStyleLbl="alignAccFollowNode1" presStyleIdx="3" presStyleCnt="4">
        <dgm:presLayoutVars>
          <dgm:bulletEnabled val="1"/>
        </dgm:presLayoutVars>
      </dgm:prSet>
      <dgm:spPr/>
    </dgm:pt>
    <dgm:pt modelId="{38CFD1E2-4B55-4F1D-BE9B-9D12DD289501}" type="pres">
      <dgm:prSet presAssocID="{DC6D16B8-60D9-4A13-A2BD-EC9661D8415E}" presName="left_11_1" presStyleLbl="node1" presStyleIdx="0" presStyleCnt="2">
        <dgm:presLayoutVars>
          <dgm:bulletEnabled val="1"/>
        </dgm:presLayoutVars>
      </dgm:prSet>
      <dgm:spPr/>
    </dgm:pt>
    <dgm:pt modelId="{302EF5E4-28CE-45E7-BD89-1577A426CA22}" type="pres">
      <dgm:prSet presAssocID="{DC6D16B8-60D9-4A13-A2BD-EC9661D8415E}" presName="right_11_1" presStyleLbl="node1" presStyleIdx="1" presStyleCnt="2">
        <dgm:presLayoutVars>
          <dgm:bulletEnabled val="1"/>
        </dgm:presLayoutVars>
      </dgm:prSet>
      <dgm:spPr/>
    </dgm:pt>
  </dgm:ptLst>
  <dgm:cxnLst>
    <dgm:cxn modelId="{EB5B4804-A66C-4E08-AA49-E6C64AEDC360}" srcId="{D3D5ADB8-58D4-4BF9-B026-35B7693C983E}" destId="{05A7BC94-50B4-40FE-9921-24B535A8878C}" srcOrd="0" destOrd="0" parTransId="{24ECDA67-A277-4905-AFD9-6F6C732BD1AB}" sibTransId="{2BD78FDE-1516-42AD-A8D7-1A9981D91F08}"/>
    <dgm:cxn modelId="{958D1611-33B8-48E4-89A6-CFC4A64B1934}" type="presOf" srcId="{05A7BC94-50B4-40FE-9921-24B535A8878C}" destId="{38CFD1E2-4B55-4F1D-BE9B-9D12DD289501}" srcOrd="0" destOrd="0" presId="urn:microsoft.com/office/officeart/2005/8/layout/balance1"/>
    <dgm:cxn modelId="{F9233A14-B9E1-40C1-9E50-CED28A0DFBB4}" type="presOf" srcId="{2D018D07-DE93-45D3-BFF8-AC5F60591436}" destId="{97E5D15C-5A44-4107-AC5F-837D76907E88}" srcOrd="0" destOrd="0" presId="urn:microsoft.com/office/officeart/2005/8/layout/balance1"/>
    <dgm:cxn modelId="{D8016626-E7B0-44D0-AC6A-2956D5CC2A9F}" srcId="{DC6D16B8-60D9-4A13-A2BD-EC9661D8415E}" destId="{D3D5ADB8-58D4-4BF9-B026-35B7693C983E}" srcOrd="0" destOrd="0" parTransId="{2FA0FBC2-1CD7-4731-864E-F50FEEFC173D}" sibTransId="{16BFFAEE-67AB-49D1-9CAD-2E45B961472C}"/>
    <dgm:cxn modelId="{FFB02136-75B6-4B15-929D-9CBAB17A9915}" srcId="{2D018D07-DE93-45D3-BFF8-AC5F60591436}" destId="{BA7F9620-1920-4A77-ADA9-A9C88F3EA4F0}" srcOrd="0" destOrd="0" parTransId="{EE4BA6C2-D86E-4B69-BB56-BACAAF50F02A}" sibTransId="{682510A0-84F1-4D6F-B3ED-9091C16376B9}"/>
    <dgm:cxn modelId="{6E76FF5E-B480-4795-8B43-4A3D7AEBCB5F}" type="presOf" srcId="{D3D5ADB8-58D4-4BF9-B026-35B7693C983E}" destId="{756592F3-749A-4254-AA40-FB9DCFD375E1}" srcOrd="0" destOrd="0" presId="urn:microsoft.com/office/officeart/2005/8/layout/balance1"/>
    <dgm:cxn modelId="{A83C6550-80D7-48A7-9483-D0F20CC474F8}" type="presOf" srcId="{DC6D16B8-60D9-4A13-A2BD-EC9661D8415E}" destId="{7708A6C8-26F3-460B-BE9D-C4908F9EC89D}" srcOrd="0" destOrd="0" presId="urn:microsoft.com/office/officeart/2005/8/layout/balance1"/>
    <dgm:cxn modelId="{82902BC9-AC46-4EAE-B127-4A5F1C1AC0FE}" srcId="{DC6D16B8-60D9-4A13-A2BD-EC9661D8415E}" destId="{2D018D07-DE93-45D3-BFF8-AC5F60591436}" srcOrd="1" destOrd="0" parTransId="{4CCD4379-0935-43E2-88B9-22507017B938}" sibTransId="{6FEF5E94-96FF-4770-A3BD-7DD63A7D2587}"/>
    <dgm:cxn modelId="{31D7E0FB-8E27-49A7-AE9E-347E43511591}" type="presOf" srcId="{BA7F9620-1920-4A77-ADA9-A9C88F3EA4F0}" destId="{302EF5E4-28CE-45E7-BD89-1577A426CA22}" srcOrd="0" destOrd="0" presId="urn:microsoft.com/office/officeart/2005/8/layout/balance1"/>
    <dgm:cxn modelId="{63030074-A77C-4947-A65C-676AD4089234}" type="presParOf" srcId="{7708A6C8-26F3-460B-BE9D-C4908F9EC89D}" destId="{0A66FD89-92BB-4E76-AA11-EEA6513436CA}" srcOrd="0" destOrd="0" presId="urn:microsoft.com/office/officeart/2005/8/layout/balance1"/>
    <dgm:cxn modelId="{9FF34A35-6E9A-4ECD-987C-CDA42692783F}" type="presParOf" srcId="{7708A6C8-26F3-460B-BE9D-C4908F9EC89D}" destId="{84A8BC28-878A-42FC-88DA-97E6FCA49587}" srcOrd="1" destOrd="0" presId="urn:microsoft.com/office/officeart/2005/8/layout/balance1"/>
    <dgm:cxn modelId="{1F280680-72C1-4583-BA55-35D294508A80}" type="presParOf" srcId="{84A8BC28-878A-42FC-88DA-97E6FCA49587}" destId="{756592F3-749A-4254-AA40-FB9DCFD375E1}" srcOrd="0" destOrd="0" presId="urn:microsoft.com/office/officeart/2005/8/layout/balance1"/>
    <dgm:cxn modelId="{E0FCA783-35C5-418E-8BA0-8C0F33C458F9}" type="presParOf" srcId="{84A8BC28-878A-42FC-88DA-97E6FCA49587}" destId="{97E5D15C-5A44-4107-AC5F-837D76907E88}" srcOrd="1" destOrd="0" presId="urn:microsoft.com/office/officeart/2005/8/layout/balance1"/>
    <dgm:cxn modelId="{8D4FC819-97A9-45D3-AEB3-FB4FB71C033D}" type="presParOf" srcId="{7708A6C8-26F3-460B-BE9D-C4908F9EC89D}" destId="{F704C009-9BD5-41A2-B865-C3D86EFB6785}" srcOrd="2" destOrd="0" presId="urn:microsoft.com/office/officeart/2005/8/layout/balance1"/>
    <dgm:cxn modelId="{096848B4-00F1-4C18-908F-FF89FE2A3E3E}" type="presParOf" srcId="{F704C009-9BD5-41A2-B865-C3D86EFB6785}" destId="{EA82FC3A-8948-4DF0-A1D8-D6E632EE617E}" srcOrd="0" destOrd="0" presId="urn:microsoft.com/office/officeart/2005/8/layout/balance1"/>
    <dgm:cxn modelId="{086C40D5-E659-4C76-BD20-84E1B47E8697}" type="presParOf" srcId="{F704C009-9BD5-41A2-B865-C3D86EFB6785}" destId="{BE302827-4500-4FCF-A002-2F95731D34E6}" srcOrd="1" destOrd="0" presId="urn:microsoft.com/office/officeart/2005/8/layout/balance1"/>
    <dgm:cxn modelId="{CEC4B5DE-64F7-4303-A631-D3AF29C6A93B}" type="presParOf" srcId="{F704C009-9BD5-41A2-B865-C3D86EFB6785}" destId="{09188E5C-EAD6-44A5-B5E6-591D0E570CD8}" srcOrd="2" destOrd="0" presId="urn:microsoft.com/office/officeart/2005/8/layout/balance1"/>
    <dgm:cxn modelId="{26BD6DBD-DCC8-4628-99B3-A757C22BD576}" type="presParOf" srcId="{F704C009-9BD5-41A2-B865-C3D86EFB6785}" destId="{38CFD1E2-4B55-4F1D-BE9B-9D12DD289501}" srcOrd="3" destOrd="0" presId="urn:microsoft.com/office/officeart/2005/8/layout/balance1"/>
    <dgm:cxn modelId="{B5D6B712-291B-4BA3-9166-0EFBB3A0120F}" type="presParOf" srcId="{F704C009-9BD5-41A2-B865-C3D86EFB6785}" destId="{302EF5E4-28CE-45E7-BD89-1577A426CA22}" srcOrd="4"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50E02-3B8A-4F0A-90D0-36457C63BB95}">
      <dsp:nvSpPr>
        <dsp:cNvPr id="0" name=""/>
        <dsp:cNvSpPr/>
      </dsp:nvSpPr>
      <dsp:spPr>
        <a:xfrm>
          <a:off x="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latin typeface="+mn-lt"/>
              <a:cs typeface="Arial" panose="020B0604020202020204" pitchFamily="34" charset="0"/>
            </a:rPr>
            <a:t>eigenständiger </a:t>
          </a:r>
          <a:r>
            <a:rPr lang="de-DE" sz="1600" kern="1200" dirty="0">
              <a:solidFill>
                <a:schemeClr val="tx1"/>
              </a:solidFill>
              <a:latin typeface="+mn-lt"/>
              <a:cs typeface="Arial" panose="020B0604020202020204" pitchFamily="34" charset="0"/>
            </a:rPr>
            <a:t>Kurs im jeweiligen Fach</a:t>
          </a:r>
          <a:endParaRPr lang="de-DE" sz="1600" i="1" kern="1200" dirty="0">
            <a:solidFill>
              <a:schemeClr val="tx1"/>
            </a:solidFill>
            <a:latin typeface="+mn-lt"/>
          </a:endParaRPr>
        </a:p>
      </dsp:txBody>
      <dsp:txXfrm>
        <a:off x="0" y="628424"/>
        <a:ext cx="2677499" cy="1606500"/>
      </dsp:txXfrm>
    </dsp:sp>
    <dsp:sp modelId="{506D4FF2-A862-4117-A989-E9E4C5ECD768}">
      <dsp:nvSpPr>
        <dsp:cNvPr id="0" name=""/>
        <dsp:cNvSpPr/>
      </dsp:nvSpPr>
      <dsp:spPr>
        <a:xfrm>
          <a:off x="294525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latin typeface="+mn-lt"/>
              <a:cs typeface="Arial" panose="020B0604020202020204" pitchFamily="34" charset="0"/>
            </a:rPr>
            <a:t>erhöhtes</a:t>
          </a:r>
          <a:r>
            <a:rPr lang="de-DE" sz="1600" kern="1200" dirty="0">
              <a:solidFill>
                <a:schemeClr val="tx1"/>
              </a:solidFill>
              <a:latin typeface="+mn-lt"/>
              <a:cs typeface="Arial" panose="020B0604020202020204" pitchFamily="34" charset="0"/>
            </a:rPr>
            <a:t> Anforderungsniveau (</a:t>
          </a:r>
          <a:r>
            <a:rPr lang="de-DE" sz="1600" kern="1200" dirty="0" err="1">
              <a:solidFill>
                <a:schemeClr val="tx1"/>
              </a:solidFill>
              <a:latin typeface="+mn-lt"/>
              <a:cs typeface="Arial" panose="020B0604020202020204" pitchFamily="34" charset="0"/>
            </a:rPr>
            <a:t>eA</a:t>
          </a:r>
          <a:r>
            <a:rPr lang="de-DE" sz="1600" kern="1200" dirty="0">
              <a:solidFill>
                <a:schemeClr val="tx1"/>
              </a:solidFill>
              <a:latin typeface="+mn-lt"/>
              <a:cs typeface="Arial" panose="020B0604020202020204" pitchFamily="34" charset="0"/>
            </a:rPr>
            <a:t>)</a:t>
          </a:r>
          <a:endParaRPr lang="de-DE" sz="1600" i="1" kern="1200" dirty="0">
            <a:solidFill>
              <a:schemeClr val="tx1"/>
            </a:solidFill>
            <a:latin typeface="+mn-lt"/>
          </a:endParaRPr>
        </a:p>
      </dsp:txBody>
      <dsp:txXfrm>
        <a:off x="2945250" y="628424"/>
        <a:ext cx="2677499" cy="1606500"/>
      </dsp:txXfrm>
    </dsp:sp>
    <dsp:sp modelId="{11F3B5FA-682D-4943-9B6D-A029BB0F5631}">
      <dsp:nvSpPr>
        <dsp:cNvPr id="0" name=""/>
        <dsp:cNvSpPr/>
      </dsp:nvSpPr>
      <dsp:spPr>
        <a:xfrm>
          <a:off x="589050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1"/>
              </a:solidFill>
              <a:latin typeface="+mn-lt"/>
              <a:cs typeface="Arial" panose="020B0604020202020204" pitchFamily="34" charset="0"/>
            </a:rPr>
            <a:t>Belegung in allen </a:t>
          </a:r>
          <a:r>
            <a:rPr lang="de-DE" sz="1600" i="1" kern="1200" dirty="0">
              <a:solidFill>
                <a:schemeClr val="tx1"/>
              </a:solidFill>
              <a:latin typeface="+mn-lt"/>
              <a:cs typeface="Arial" panose="020B0604020202020204" pitchFamily="34" charset="0"/>
            </a:rPr>
            <a:t>vier Kurshalbjahren </a:t>
          </a:r>
          <a:r>
            <a:rPr lang="de-DE" sz="1600" i="0" kern="1200" dirty="0">
              <a:solidFill>
                <a:schemeClr val="tx1"/>
              </a:solidFill>
              <a:latin typeface="+mn-lt"/>
              <a:cs typeface="Arial" panose="020B0604020202020204" pitchFamily="34" charset="0"/>
            </a:rPr>
            <a:t>(12/1-13/2)</a:t>
          </a:r>
          <a:endParaRPr lang="de-DE" sz="1600" i="0" kern="1200" dirty="0">
            <a:solidFill>
              <a:schemeClr val="tx1"/>
            </a:solidFill>
            <a:latin typeface="+mn-lt"/>
          </a:endParaRPr>
        </a:p>
      </dsp:txBody>
      <dsp:txXfrm>
        <a:off x="5890500" y="628424"/>
        <a:ext cx="2677499" cy="1606500"/>
      </dsp:txXfrm>
    </dsp:sp>
    <dsp:sp modelId="{BFA455D6-93A5-42A0-9415-79666DF7FE2E}">
      <dsp:nvSpPr>
        <dsp:cNvPr id="0" name=""/>
        <dsp:cNvSpPr/>
      </dsp:nvSpPr>
      <dsp:spPr>
        <a:xfrm>
          <a:off x="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latin typeface="+mn-lt"/>
              <a:cs typeface="Arial" panose="020B0604020202020204" pitchFamily="34" charset="0"/>
            </a:rPr>
            <a:t>verpflichtendes</a:t>
          </a:r>
          <a:r>
            <a:rPr lang="de-DE" sz="1600" kern="1200" dirty="0">
              <a:solidFill>
                <a:schemeClr val="tx1"/>
              </a:solidFill>
              <a:latin typeface="+mn-lt"/>
              <a:cs typeface="Arial" panose="020B0604020202020204" pitchFamily="34" charset="0"/>
            </a:rPr>
            <a:t> Abiturprüfungsfach</a:t>
          </a:r>
          <a:endParaRPr lang="de-DE" sz="1600" kern="1200" dirty="0">
            <a:solidFill>
              <a:schemeClr val="tx1"/>
            </a:solidFill>
            <a:latin typeface="+mn-lt"/>
          </a:endParaRPr>
        </a:p>
      </dsp:txBody>
      <dsp:txXfrm>
        <a:off x="0" y="2502675"/>
        <a:ext cx="2677499" cy="1606500"/>
      </dsp:txXfrm>
    </dsp:sp>
    <dsp:sp modelId="{FFD0B019-0CA9-40A6-B783-B2AF6BCBF742}">
      <dsp:nvSpPr>
        <dsp:cNvPr id="0" name=""/>
        <dsp:cNvSpPr/>
      </dsp:nvSpPr>
      <dsp:spPr>
        <a:xfrm>
          <a:off x="294525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latin typeface="+mn-lt"/>
              <a:cs typeface="Arial" panose="020B0604020202020204" pitchFamily="34" charset="0"/>
            </a:rPr>
            <a:t>zwei</a:t>
          </a:r>
          <a:r>
            <a:rPr lang="de-DE" sz="1600" kern="1200" dirty="0">
              <a:solidFill>
                <a:schemeClr val="tx1"/>
              </a:solidFill>
              <a:latin typeface="+mn-lt"/>
              <a:cs typeface="Arial" panose="020B0604020202020204" pitchFamily="34" charset="0"/>
            </a:rPr>
            <a:t> Wochenstunden </a:t>
          </a:r>
          <a:r>
            <a:rPr lang="de-DE" sz="1600" i="1" kern="1200" dirty="0">
              <a:solidFill>
                <a:schemeClr val="tx1"/>
              </a:solidFill>
              <a:latin typeface="+mn-lt"/>
              <a:cs typeface="Arial" panose="020B0604020202020204" pitchFamily="34" charset="0"/>
            </a:rPr>
            <a:t>mehr</a:t>
          </a:r>
          <a:r>
            <a:rPr lang="de-DE" sz="1600" kern="1200" dirty="0">
              <a:solidFill>
                <a:schemeClr val="tx1"/>
              </a:solidFill>
              <a:latin typeface="+mn-lt"/>
              <a:cs typeface="Arial" panose="020B0604020202020204" pitchFamily="34" charset="0"/>
            </a:rPr>
            <a:t> als Fach auf grundlegendem Anforderungsniveau (</a:t>
          </a:r>
          <a:r>
            <a:rPr lang="de-DE" sz="1600" kern="1200" dirty="0" err="1">
              <a:solidFill>
                <a:schemeClr val="tx1"/>
              </a:solidFill>
              <a:latin typeface="+mn-lt"/>
              <a:cs typeface="Arial" panose="020B0604020202020204" pitchFamily="34" charset="0"/>
            </a:rPr>
            <a:t>gA</a:t>
          </a:r>
          <a:r>
            <a:rPr lang="de-DE" sz="1600" kern="1200" dirty="0">
              <a:solidFill>
                <a:schemeClr val="tx1"/>
              </a:solidFill>
              <a:latin typeface="+mn-lt"/>
              <a:cs typeface="Arial" panose="020B0604020202020204" pitchFamily="34" charset="0"/>
            </a:rPr>
            <a:t>)</a:t>
          </a:r>
          <a:endParaRPr lang="de-DE" sz="1600" kern="1200" dirty="0">
            <a:solidFill>
              <a:schemeClr val="tx1"/>
            </a:solidFill>
            <a:latin typeface="+mn-lt"/>
          </a:endParaRPr>
        </a:p>
      </dsp:txBody>
      <dsp:txXfrm>
        <a:off x="2945250" y="2502675"/>
        <a:ext cx="2677499" cy="1606500"/>
      </dsp:txXfrm>
    </dsp:sp>
    <dsp:sp modelId="{96FF0F95-7975-4F81-A68B-F31A1146E255}">
      <dsp:nvSpPr>
        <dsp:cNvPr id="0" name=""/>
        <dsp:cNvSpPr/>
      </dsp:nvSpPr>
      <dsp:spPr>
        <a:xfrm>
          <a:off x="589050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0" kern="1200" dirty="0">
              <a:solidFill>
                <a:schemeClr val="tx1"/>
              </a:solidFill>
              <a:latin typeface="+mn-lt"/>
            </a:rPr>
            <a:t>vier- </a:t>
          </a:r>
          <a:r>
            <a:rPr lang="de-DE" sz="1600" i="1" kern="1200" dirty="0">
              <a:solidFill>
                <a:schemeClr val="tx1"/>
              </a:solidFill>
              <a:latin typeface="+mn-lt"/>
            </a:rPr>
            <a:t>oder </a:t>
          </a:r>
          <a:r>
            <a:rPr lang="de-DE" sz="1600" i="0" kern="1200" dirty="0">
              <a:solidFill>
                <a:schemeClr val="tx1"/>
              </a:solidFill>
              <a:latin typeface="+mn-lt"/>
            </a:rPr>
            <a:t>fünfstündig</a:t>
          </a:r>
        </a:p>
      </dsp:txBody>
      <dsp:txXfrm>
        <a:off x="5890500" y="2502675"/>
        <a:ext cx="2677499" cy="16065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763AB-7717-4F5C-AAB0-3303B32EC1E4}">
      <dsp:nvSpPr>
        <dsp:cNvPr id="0" name=""/>
        <dsp:cNvSpPr/>
      </dsp:nvSpPr>
      <dsp:spPr>
        <a:xfrm>
          <a:off x="3741745" y="4042421"/>
          <a:ext cx="757765" cy="739558"/>
        </a:xfrm>
        <a:prstGeom prst="ellipse">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B1755B6A-748E-4348-BA1A-7DB43BA3B0F3}">
      <dsp:nvSpPr>
        <dsp:cNvPr id="0" name=""/>
        <dsp:cNvSpPr/>
      </dsp:nvSpPr>
      <dsp:spPr>
        <a:xfrm>
          <a:off x="2472699" y="2268127"/>
          <a:ext cx="437628" cy="437507"/>
        </a:xfrm>
        <a:prstGeom prst="donut">
          <a:avLst>
            <a:gd name="adj" fmla="val 7460"/>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6461A709-EB32-47A3-903B-2307CFF0DF03}">
      <dsp:nvSpPr>
        <dsp:cNvPr id="0" name=""/>
        <dsp:cNvSpPr/>
      </dsp:nvSpPr>
      <dsp:spPr>
        <a:xfrm>
          <a:off x="3791699" y="4094806"/>
          <a:ext cx="668320" cy="63701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prstDash val="solid"/>
        </a:ln>
        <a:effectLst/>
      </dsp:spPr>
      <dsp:style>
        <a:lnRef idx="2">
          <a:scrgbClr r="0" g="0" b="0"/>
        </a:lnRef>
        <a:fillRef idx="1">
          <a:scrgbClr r="0" g="0" b="0"/>
        </a:fillRef>
        <a:effectRef idx="0">
          <a:scrgbClr r="0" g="0" b="0"/>
        </a:effectRef>
        <a:fontRef idx="minor"/>
      </dsp:style>
    </dsp:sp>
    <dsp:sp modelId="{8189BF13-541A-4844-9A65-17111E8338E3}">
      <dsp:nvSpPr>
        <dsp:cNvPr id="0" name=""/>
        <dsp:cNvSpPr/>
      </dsp:nvSpPr>
      <dsp:spPr>
        <a:xfrm>
          <a:off x="2834170" y="3615985"/>
          <a:ext cx="770879" cy="771163"/>
        </a:xfrm>
        <a:prstGeom prst="ellipse">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15216251-6D75-4F0D-BE4C-6D3BCF78BD5E}">
      <dsp:nvSpPr>
        <dsp:cNvPr id="0" name=""/>
        <dsp:cNvSpPr/>
      </dsp:nvSpPr>
      <dsp:spPr>
        <a:xfrm>
          <a:off x="2887314" y="3670250"/>
          <a:ext cx="665204" cy="67257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5400" cap="flat" cmpd="sng" algn="ctr">
          <a:prstDash val="solid"/>
        </a:ln>
        <a:effectLst/>
      </dsp:spPr>
      <dsp:style>
        <a:lnRef idx="2">
          <a:scrgbClr r="0" g="0" b="0"/>
        </a:lnRef>
        <a:fillRef idx="1">
          <a:scrgbClr r="0" g="0" b="0"/>
        </a:fillRef>
        <a:effectRef idx="0">
          <a:scrgbClr r="0" g="0" b="0"/>
        </a:effectRef>
        <a:fontRef idx="minor"/>
      </dsp:style>
    </dsp:sp>
    <dsp:sp modelId="{18AA1BA6-1989-4581-A9B7-65BBD6A3FBD8}">
      <dsp:nvSpPr>
        <dsp:cNvPr id="0" name=""/>
        <dsp:cNvSpPr/>
      </dsp:nvSpPr>
      <dsp:spPr>
        <a:xfrm>
          <a:off x="2905343" y="2633447"/>
          <a:ext cx="801597" cy="809601"/>
        </a:xfrm>
        <a:prstGeom prst="ellipse">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59EECF4D-BCAE-4BFF-8B42-3740A86D3F23}">
      <dsp:nvSpPr>
        <dsp:cNvPr id="0" name=""/>
        <dsp:cNvSpPr/>
      </dsp:nvSpPr>
      <dsp:spPr>
        <a:xfrm>
          <a:off x="4014457" y="737477"/>
          <a:ext cx="323819" cy="324064"/>
        </a:xfrm>
        <a:prstGeom prst="donut">
          <a:avLst>
            <a:gd name="adj" fmla="val 7460"/>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CD8B0944-873B-4CE3-8210-424EEF3ACFE6}">
      <dsp:nvSpPr>
        <dsp:cNvPr id="0" name=""/>
        <dsp:cNvSpPr/>
      </dsp:nvSpPr>
      <dsp:spPr>
        <a:xfrm>
          <a:off x="4500501" y="656565"/>
          <a:ext cx="162224" cy="161823"/>
        </a:xfrm>
        <a:prstGeom prst="donut">
          <a:avLst>
            <a:gd name="adj" fmla="val 7460"/>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424E0776-7E6E-4FBE-A4EA-EC6EBC6523EA}">
      <dsp:nvSpPr>
        <dsp:cNvPr id="0" name=""/>
        <dsp:cNvSpPr/>
      </dsp:nvSpPr>
      <dsp:spPr>
        <a:xfrm>
          <a:off x="2946290" y="2690889"/>
          <a:ext cx="719702" cy="71396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prstDash val="solid"/>
        </a:ln>
        <a:effectLst/>
      </dsp:spPr>
      <dsp:style>
        <a:lnRef idx="2">
          <a:scrgbClr r="0" g="0" b="0"/>
        </a:lnRef>
        <a:fillRef idx="1">
          <a:scrgbClr r="0" g="0" b="0"/>
        </a:fillRef>
        <a:effectRef idx="0">
          <a:scrgbClr r="0" g="0" b="0"/>
        </a:effectRef>
        <a:fontRef idx="minor"/>
      </dsp:style>
    </dsp:sp>
    <dsp:sp modelId="{CA7648A6-A1B8-4E51-9A0A-DD121DD14BCD}">
      <dsp:nvSpPr>
        <dsp:cNvPr id="0" name=""/>
        <dsp:cNvSpPr/>
      </dsp:nvSpPr>
      <dsp:spPr>
        <a:xfrm>
          <a:off x="2888776" y="1646640"/>
          <a:ext cx="760535" cy="728308"/>
        </a:xfrm>
        <a:prstGeom prst="ellipse">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A1FBDB2A-7ADE-43DB-8626-158C55FF11A8}">
      <dsp:nvSpPr>
        <dsp:cNvPr id="0" name=""/>
        <dsp:cNvSpPr/>
      </dsp:nvSpPr>
      <dsp:spPr>
        <a:xfrm>
          <a:off x="2225932" y="3488242"/>
          <a:ext cx="242707" cy="243152"/>
        </a:xfrm>
        <a:prstGeom prst="donut">
          <a:avLst>
            <a:gd name="adj" fmla="val 7460"/>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FD6524A7-49E2-4762-8556-92F41D1ADCF6}">
      <dsp:nvSpPr>
        <dsp:cNvPr id="0" name=""/>
        <dsp:cNvSpPr/>
      </dsp:nvSpPr>
      <dsp:spPr>
        <a:xfrm>
          <a:off x="2936460" y="1687719"/>
          <a:ext cx="665166" cy="645732"/>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25400" cap="flat" cmpd="sng" algn="ctr">
          <a:prstDash val="solid"/>
        </a:ln>
        <a:effectLst/>
      </dsp:spPr>
      <dsp:style>
        <a:lnRef idx="2">
          <a:scrgbClr r="0" g="0" b="0"/>
        </a:lnRef>
        <a:fillRef idx="1">
          <a:scrgbClr r="0" g="0" b="0"/>
        </a:fillRef>
        <a:effectRef idx="0">
          <a:scrgbClr r="0" g="0" b="0"/>
        </a:effectRef>
        <a:fontRef idx="minor"/>
      </dsp:style>
    </dsp:sp>
    <dsp:sp modelId="{B6D7FAEA-13F6-444A-B0DA-633AE3EE7CC5}">
      <dsp:nvSpPr>
        <dsp:cNvPr id="0" name=""/>
        <dsp:cNvSpPr/>
      </dsp:nvSpPr>
      <dsp:spPr>
        <a:xfrm>
          <a:off x="3361311" y="984973"/>
          <a:ext cx="736622" cy="704920"/>
        </a:xfrm>
        <a:prstGeom prst="ellipse">
          <a:avLst/>
        </a:prstGeom>
        <a:solidFill>
          <a:schemeClr val="accent1">
            <a:lumMod val="40000"/>
            <a:lumOff val="6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sp>
    <dsp:sp modelId="{836455E9-59C1-4F6D-B031-453BA491D6E7}">
      <dsp:nvSpPr>
        <dsp:cNvPr id="0" name=""/>
        <dsp:cNvSpPr/>
      </dsp:nvSpPr>
      <dsp:spPr>
        <a:xfrm>
          <a:off x="3398445" y="1035970"/>
          <a:ext cx="672380" cy="622572"/>
        </a:xfrm>
        <a:prstGeom prst="ellipse">
          <a:avLst/>
        </a:prstGeom>
        <a:blipFill>
          <a:blip xmlns:r="http://schemas.openxmlformats.org/officeDocument/2006/relationships" r:embed="rId5"/>
          <a:srcRect/>
          <a:stretch>
            <a:fillRect/>
          </a:stretch>
        </a:blipFill>
        <a:ln w="25400" cap="flat" cmpd="sng" algn="ctr">
          <a:prstDash val="solid"/>
        </a:ln>
        <a:effectLst/>
      </dsp:spPr>
      <dsp:style>
        <a:lnRef idx="2">
          <a:scrgbClr r="0" g="0" b="0"/>
        </a:lnRef>
        <a:fillRef idx="1">
          <a:scrgbClr r="0" g="0" b="0"/>
        </a:fillRef>
        <a:effectRef idx="0">
          <a:scrgbClr r="0" g="0" b="0"/>
        </a:effectRef>
        <a:fontRef idx="minor"/>
      </dsp:style>
    </dsp:sp>
    <dsp:sp modelId="{D7592CB6-5CAA-484C-A7C6-FCCB5F714DE4}">
      <dsp:nvSpPr>
        <dsp:cNvPr id="0" name=""/>
        <dsp:cNvSpPr/>
      </dsp:nvSpPr>
      <dsp:spPr>
        <a:xfrm>
          <a:off x="1469292" y="4256133"/>
          <a:ext cx="2489941" cy="688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 numCol="1" spcCol="1270" anchor="b" anchorCtr="0">
          <a:noAutofit/>
        </a:bodyPr>
        <a:lstStyle/>
        <a:p>
          <a:pPr marL="0" lvl="0" indent="0" algn="l" defTabSz="977900">
            <a:lnSpc>
              <a:spcPct val="90000"/>
            </a:lnSpc>
            <a:spcBef>
              <a:spcPct val="0"/>
            </a:spcBef>
            <a:spcAft>
              <a:spcPct val="35000"/>
            </a:spcAft>
            <a:buNone/>
          </a:pPr>
          <a:r>
            <a:rPr lang="de-DE" sz="2200" kern="1200" dirty="0"/>
            <a:t>Selbsterkundung</a:t>
          </a:r>
        </a:p>
      </dsp:txBody>
      <dsp:txXfrm>
        <a:off x="1469292" y="4256133"/>
        <a:ext cx="2489941" cy="688166"/>
      </dsp:txXfrm>
    </dsp:sp>
    <dsp:sp modelId="{D8D4D22A-924D-4DDE-85A2-71657C42A937}">
      <dsp:nvSpPr>
        <dsp:cNvPr id="0" name=""/>
        <dsp:cNvSpPr/>
      </dsp:nvSpPr>
      <dsp:spPr>
        <a:xfrm>
          <a:off x="3627862" y="3369110"/>
          <a:ext cx="2454579" cy="680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977900">
            <a:lnSpc>
              <a:spcPct val="90000"/>
            </a:lnSpc>
            <a:spcBef>
              <a:spcPct val="0"/>
            </a:spcBef>
            <a:spcAft>
              <a:spcPct val="35000"/>
            </a:spcAft>
            <a:buNone/>
          </a:pPr>
          <a:r>
            <a:rPr lang="de-DE" sz="2200" kern="1200" dirty="0"/>
            <a:t>Berufserkundung</a:t>
          </a:r>
        </a:p>
      </dsp:txBody>
      <dsp:txXfrm>
        <a:off x="3627862" y="3369110"/>
        <a:ext cx="2454579" cy="680242"/>
      </dsp:txXfrm>
    </dsp:sp>
    <dsp:sp modelId="{7B523F99-0C40-4B26-8AD2-CCBCB582230C}">
      <dsp:nvSpPr>
        <dsp:cNvPr id="0" name=""/>
        <dsp:cNvSpPr/>
      </dsp:nvSpPr>
      <dsp:spPr>
        <a:xfrm>
          <a:off x="284030" y="2824278"/>
          <a:ext cx="2473648" cy="501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r" defTabSz="977900">
            <a:lnSpc>
              <a:spcPct val="90000"/>
            </a:lnSpc>
            <a:spcBef>
              <a:spcPct val="0"/>
            </a:spcBef>
            <a:spcAft>
              <a:spcPts val="0"/>
            </a:spcAft>
            <a:buNone/>
          </a:pPr>
          <a:r>
            <a:rPr lang="de-DE" sz="2200" b="0" kern="1200" dirty="0"/>
            <a:t>Studienerkundung</a:t>
          </a:r>
        </a:p>
        <a:p>
          <a:pPr marL="0" lvl="0" indent="0" algn="r" defTabSz="977900">
            <a:lnSpc>
              <a:spcPct val="90000"/>
            </a:lnSpc>
            <a:spcBef>
              <a:spcPct val="0"/>
            </a:spcBef>
            <a:spcAft>
              <a:spcPts val="0"/>
            </a:spcAft>
            <a:buNone/>
          </a:pPr>
          <a:r>
            <a:rPr lang="de-DE" sz="1200" b="0" i="0" kern="1200" dirty="0"/>
            <a:t>(im W-Seminar)</a:t>
          </a:r>
          <a:endParaRPr lang="de-DE" sz="1200" i="0" kern="1200" dirty="0"/>
        </a:p>
      </dsp:txBody>
      <dsp:txXfrm>
        <a:off x="284030" y="2824278"/>
        <a:ext cx="2473648" cy="501937"/>
      </dsp:txXfrm>
    </dsp:sp>
    <dsp:sp modelId="{858AC2ED-C0E1-4000-93AF-9F20B40F272F}">
      <dsp:nvSpPr>
        <dsp:cNvPr id="0" name=""/>
        <dsp:cNvSpPr/>
      </dsp:nvSpPr>
      <dsp:spPr>
        <a:xfrm>
          <a:off x="3757125" y="1757007"/>
          <a:ext cx="2186882" cy="61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977900">
            <a:lnSpc>
              <a:spcPct val="90000"/>
            </a:lnSpc>
            <a:spcBef>
              <a:spcPct val="0"/>
            </a:spcBef>
            <a:spcAft>
              <a:spcPct val="35000"/>
            </a:spcAft>
            <a:buNone/>
          </a:pPr>
          <a:r>
            <a:rPr lang="de-DE" sz="2200" kern="1200" dirty="0"/>
            <a:t>Bewerbung</a:t>
          </a:r>
        </a:p>
      </dsp:txBody>
      <dsp:txXfrm>
        <a:off x="3757125" y="1757007"/>
        <a:ext cx="2186882" cy="611842"/>
      </dsp:txXfrm>
    </dsp:sp>
    <dsp:sp modelId="{4C6BC761-5D63-470D-B0E7-454462B1BA41}">
      <dsp:nvSpPr>
        <dsp:cNvPr id="0" name=""/>
        <dsp:cNvSpPr/>
      </dsp:nvSpPr>
      <dsp:spPr>
        <a:xfrm>
          <a:off x="1805330" y="1004637"/>
          <a:ext cx="1470394" cy="566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r" defTabSz="977900">
            <a:lnSpc>
              <a:spcPct val="90000"/>
            </a:lnSpc>
            <a:spcBef>
              <a:spcPct val="0"/>
            </a:spcBef>
            <a:spcAft>
              <a:spcPct val="35000"/>
            </a:spcAft>
            <a:buNone/>
          </a:pPr>
          <a:r>
            <a:rPr lang="de-DE" sz="2200" kern="1200" dirty="0"/>
            <a:t>Reflexion</a:t>
          </a:r>
        </a:p>
      </dsp:txBody>
      <dsp:txXfrm>
        <a:off x="1805330" y="1004637"/>
        <a:ext cx="1470394" cy="5667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9F4BD-E654-407A-BFD4-CC71868193DF}">
      <dsp:nvSpPr>
        <dsp:cNvPr id="0" name=""/>
        <dsp:cNvSpPr/>
      </dsp:nvSpPr>
      <dsp:spPr>
        <a:xfrm>
          <a:off x="149911" y="1280900"/>
          <a:ext cx="2224418" cy="733046"/>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kern="1200" dirty="0"/>
            <a:t>Vorbereitung</a:t>
          </a:r>
        </a:p>
      </dsp:txBody>
      <dsp:txXfrm>
        <a:off x="149911" y="1280900"/>
        <a:ext cx="2224418" cy="733046"/>
      </dsp:txXfrm>
    </dsp:sp>
    <dsp:sp modelId="{D2D87A5D-2E88-47FF-97AE-DB7116962028}">
      <dsp:nvSpPr>
        <dsp:cNvPr id="0" name=""/>
        <dsp:cNvSpPr/>
      </dsp:nvSpPr>
      <dsp:spPr>
        <a:xfrm>
          <a:off x="149911" y="2797336"/>
          <a:ext cx="2224418" cy="137337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44550">
            <a:lnSpc>
              <a:spcPct val="90000"/>
            </a:lnSpc>
            <a:spcBef>
              <a:spcPct val="0"/>
            </a:spcBef>
            <a:spcAft>
              <a:spcPct val="15000"/>
            </a:spcAft>
            <a:buChar char="•"/>
          </a:pPr>
          <a:endParaRPr lang="de-DE" sz="1900" kern="1200" dirty="0"/>
        </a:p>
        <a:p>
          <a:pPr marL="171450" lvl="1" indent="-171450" algn="l" defTabSz="844550">
            <a:lnSpc>
              <a:spcPct val="90000"/>
            </a:lnSpc>
            <a:spcBef>
              <a:spcPct val="0"/>
            </a:spcBef>
            <a:spcAft>
              <a:spcPct val="15000"/>
            </a:spcAft>
            <a:buChar char="•"/>
          </a:pPr>
          <a:r>
            <a:rPr lang="de-DE" sz="1900" kern="1200" dirty="0"/>
            <a:t>Selbstlernkurs</a:t>
          </a:r>
        </a:p>
        <a:p>
          <a:pPr marL="171450" lvl="1" indent="-171450" algn="l" defTabSz="844550">
            <a:lnSpc>
              <a:spcPct val="90000"/>
            </a:lnSpc>
            <a:spcBef>
              <a:spcPct val="0"/>
            </a:spcBef>
            <a:spcAft>
              <a:spcPct val="15000"/>
            </a:spcAft>
            <a:buChar char="•"/>
          </a:pPr>
          <a:r>
            <a:rPr lang="de-DE" sz="1900" kern="1200" dirty="0"/>
            <a:t>Portfolio</a:t>
          </a:r>
        </a:p>
      </dsp:txBody>
      <dsp:txXfrm>
        <a:off x="149911" y="2797336"/>
        <a:ext cx="2224418" cy="1373372"/>
      </dsp:txXfrm>
    </dsp:sp>
    <dsp:sp modelId="{21E290A7-94D3-4533-A09D-00DE57912F87}">
      <dsp:nvSpPr>
        <dsp:cNvPr id="0" name=""/>
        <dsp:cNvSpPr/>
      </dsp:nvSpPr>
      <dsp:spPr>
        <a:xfrm>
          <a:off x="147383" y="1028645"/>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409663FF-EA42-4516-AB60-A0D1132FC6FE}">
      <dsp:nvSpPr>
        <dsp:cNvPr id="0" name=""/>
        <dsp:cNvSpPr/>
      </dsp:nvSpPr>
      <dsp:spPr>
        <a:xfrm>
          <a:off x="271243" y="780926"/>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C9859F02-207D-46E5-982F-C37E03A1BF50}">
      <dsp:nvSpPr>
        <dsp:cNvPr id="0" name=""/>
        <dsp:cNvSpPr/>
      </dsp:nvSpPr>
      <dsp:spPr>
        <a:xfrm>
          <a:off x="568506" y="830469"/>
          <a:ext cx="278052" cy="27805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78FD4801-883E-4779-85D9-159F91F54D29}">
      <dsp:nvSpPr>
        <dsp:cNvPr id="0" name=""/>
        <dsp:cNvSpPr/>
      </dsp:nvSpPr>
      <dsp:spPr>
        <a:xfrm>
          <a:off x="816225" y="557978"/>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B26E9A50-62AD-45C2-89B6-4F0772F3A247}">
      <dsp:nvSpPr>
        <dsp:cNvPr id="0" name=""/>
        <dsp:cNvSpPr/>
      </dsp:nvSpPr>
      <dsp:spPr>
        <a:xfrm>
          <a:off x="1138261" y="458891"/>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4E22B7A3-C75E-4CAA-9742-AF5B37D8F675}">
      <dsp:nvSpPr>
        <dsp:cNvPr id="0" name=""/>
        <dsp:cNvSpPr/>
      </dsp:nvSpPr>
      <dsp:spPr>
        <a:xfrm>
          <a:off x="1534611" y="632294"/>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63B35BD4-2154-4D32-AB1D-F49F7526C9B3}">
      <dsp:nvSpPr>
        <dsp:cNvPr id="0" name=""/>
        <dsp:cNvSpPr/>
      </dsp:nvSpPr>
      <dsp:spPr>
        <a:xfrm>
          <a:off x="1782331" y="756154"/>
          <a:ext cx="278052" cy="27805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B53BD5F1-458A-4B76-8D3C-1308267FBD1B}">
      <dsp:nvSpPr>
        <dsp:cNvPr id="0" name=""/>
        <dsp:cNvSpPr/>
      </dsp:nvSpPr>
      <dsp:spPr>
        <a:xfrm>
          <a:off x="2129138" y="1028645"/>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0ED04776-13B7-4501-8133-7A04E2C8FF32}">
      <dsp:nvSpPr>
        <dsp:cNvPr id="0" name=""/>
        <dsp:cNvSpPr/>
      </dsp:nvSpPr>
      <dsp:spPr>
        <a:xfrm>
          <a:off x="2277769" y="1301136"/>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3563BEB0-B737-4C64-AD7A-617E09F2252F}">
      <dsp:nvSpPr>
        <dsp:cNvPr id="0" name=""/>
        <dsp:cNvSpPr/>
      </dsp:nvSpPr>
      <dsp:spPr>
        <a:xfrm>
          <a:off x="989629" y="780926"/>
          <a:ext cx="454994" cy="454994"/>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D4AAE2FF-F500-4C33-9305-D2DED0A77537}">
      <dsp:nvSpPr>
        <dsp:cNvPr id="0" name=""/>
        <dsp:cNvSpPr/>
      </dsp:nvSpPr>
      <dsp:spPr>
        <a:xfrm>
          <a:off x="23524" y="1722259"/>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99F63D45-391B-4F15-BCAD-703D437B03E3}">
      <dsp:nvSpPr>
        <dsp:cNvPr id="0" name=""/>
        <dsp:cNvSpPr/>
      </dsp:nvSpPr>
      <dsp:spPr>
        <a:xfrm>
          <a:off x="172155" y="1945206"/>
          <a:ext cx="278052" cy="27805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AB60F0A7-1443-49F6-9AD5-9202507C30D3}">
      <dsp:nvSpPr>
        <dsp:cNvPr id="0" name=""/>
        <dsp:cNvSpPr/>
      </dsp:nvSpPr>
      <dsp:spPr>
        <a:xfrm>
          <a:off x="543734" y="2143382"/>
          <a:ext cx="404439" cy="404439"/>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8991D4F7-A4F5-487D-ACE2-CC056D35D3EE}">
      <dsp:nvSpPr>
        <dsp:cNvPr id="0" name=""/>
        <dsp:cNvSpPr/>
      </dsp:nvSpPr>
      <dsp:spPr>
        <a:xfrm>
          <a:off x="1063945" y="2465417"/>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D6A993CE-D2FB-438C-83B9-940953F7BA66}">
      <dsp:nvSpPr>
        <dsp:cNvPr id="0" name=""/>
        <dsp:cNvSpPr/>
      </dsp:nvSpPr>
      <dsp:spPr>
        <a:xfrm>
          <a:off x="1163032" y="2143382"/>
          <a:ext cx="278052" cy="27805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DA902AF1-0FB1-4EA7-8AF9-BE065F601D1D}">
      <dsp:nvSpPr>
        <dsp:cNvPr id="0" name=""/>
        <dsp:cNvSpPr/>
      </dsp:nvSpPr>
      <dsp:spPr>
        <a:xfrm>
          <a:off x="1410752" y="2490189"/>
          <a:ext cx="176942" cy="17694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CF2E15D4-0F29-4E3B-8FDB-58DC4EB1CBD1}">
      <dsp:nvSpPr>
        <dsp:cNvPr id="0" name=""/>
        <dsp:cNvSpPr/>
      </dsp:nvSpPr>
      <dsp:spPr>
        <a:xfrm>
          <a:off x="1633699" y="2093838"/>
          <a:ext cx="404439" cy="404439"/>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A4CE3E8A-D4AF-4B1B-A921-6C87CF343482}">
      <dsp:nvSpPr>
        <dsp:cNvPr id="0" name=""/>
        <dsp:cNvSpPr/>
      </dsp:nvSpPr>
      <dsp:spPr>
        <a:xfrm>
          <a:off x="2178682" y="1994750"/>
          <a:ext cx="278052" cy="278052"/>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sp>
    <dsp:sp modelId="{654E983C-FE17-4187-8E79-D06462755CDF}">
      <dsp:nvSpPr>
        <dsp:cNvPr id="0" name=""/>
        <dsp:cNvSpPr/>
      </dsp:nvSpPr>
      <dsp:spPr>
        <a:xfrm>
          <a:off x="2464696" y="893664"/>
          <a:ext cx="816599" cy="1558978"/>
        </a:xfrm>
        <a:prstGeom prst="chevron">
          <a:avLst>
            <a:gd name="adj" fmla="val 6231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9A382D1-D088-472A-B2F2-61F5F7CCDE4F}">
      <dsp:nvSpPr>
        <dsp:cNvPr id="0" name=""/>
        <dsp:cNvSpPr/>
      </dsp:nvSpPr>
      <dsp:spPr>
        <a:xfrm>
          <a:off x="3273334" y="873343"/>
          <a:ext cx="2227090" cy="1558963"/>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kern="1200" dirty="0"/>
            <a:t>Projekttag</a:t>
          </a:r>
        </a:p>
      </dsp:txBody>
      <dsp:txXfrm>
        <a:off x="3273334" y="873343"/>
        <a:ext cx="2227090" cy="1558963"/>
      </dsp:txXfrm>
    </dsp:sp>
    <dsp:sp modelId="{70FF282A-FEE3-4DCE-BB90-83BEE89997D4}">
      <dsp:nvSpPr>
        <dsp:cNvPr id="0" name=""/>
        <dsp:cNvSpPr/>
      </dsp:nvSpPr>
      <dsp:spPr>
        <a:xfrm>
          <a:off x="3273334" y="2797336"/>
          <a:ext cx="2227090" cy="137337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44550">
            <a:lnSpc>
              <a:spcPct val="90000"/>
            </a:lnSpc>
            <a:spcBef>
              <a:spcPct val="0"/>
            </a:spcBef>
            <a:spcAft>
              <a:spcPct val="15000"/>
            </a:spcAft>
            <a:buChar char="•"/>
          </a:pPr>
          <a:r>
            <a:rPr lang="de-DE" sz="1900" kern="1200" dirty="0"/>
            <a:t>in der Schule oder an externem Lernort</a:t>
          </a:r>
        </a:p>
        <a:p>
          <a:pPr marL="171450" lvl="1" indent="-171450" algn="l" defTabSz="844550">
            <a:lnSpc>
              <a:spcPct val="90000"/>
            </a:lnSpc>
            <a:spcBef>
              <a:spcPct val="0"/>
            </a:spcBef>
            <a:spcAft>
              <a:spcPct val="15000"/>
            </a:spcAft>
            <a:buChar char="•"/>
          </a:pPr>
          <a:r>
            <a:rPr lang="de-DE" sz="1900" kern="1200" dirty="0"/>
            <a:t>i. d. R. mit externem Partner</a:t>
          </a:r>
        </a:p>
      </dsp:txBody>
      <dsp:txXfrm>
        <a:off x="3273334" y="2797336"/>
        <a:ext cx="2227090" cy="1373372"/>
      </dsp:txXfrm>
    </dsp:sp>
    <dsp:sp modelId="{D90B4143-CC76-40FB-9120-BAFFEB8CBDDE}">
      <dsp:nvSpPr>
        <dsp:cNvPr id="0" name=""/>
        <dsp:cNvSpPr/>
      </dsp:nvSpPr>
      <dsp:spPr>
        <a:xfrm>
          <a:off x="5500425" y="893664"/>
          <a:ext cx="816599" cy="1558978"/>
        </a:xfrm>
        <a:prstGeom prst="chevron">
          <a:avLst>
            <a:gd name="adj" fmla="val 6231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A90E6691-9764-457A-BDC5-6ACCF5E463F1}">
      <dsp:nvSpPr>
        <dsp:cNvPr id="0" name=""/>
        <dsp:cNvSpPr/>
      </dsp:nvSpPr>
      <dsp:spPr>
        <a:xfrm>
          <a:off x="6484056" y="703559"/>
          <a:ext cx="1893027" cy="1893027"/>
        </a:xfrm>
        <a:prstGeom prst="ellipse">
          <a:avLst/>
        </a:prstGeom>
        <a:solidFill>
          <a:schemeClr val="accent1">
            <a:lumMod val="40000"/>
            <a:lumOff val="6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de-DE" sz="1600" kern="1200" dirty="0">
              <a:solidFill>
                <a:schemeClr val="tx1"/>
              </a:solidFill>
            </a:rPr>
            <a:t>Nachbereitung</a:t>
          </a:r>
        </a:p>
      </dsp:txBody>
      <dsp:txXfrm>
        <a:off x="6761283" y="980786"/>
        <a:ext cx="1338573" cy="1338573"/>
      </dsp:txXfrm>
    </dsp:sp>
    <dsp:sp modelId="{9AD607D9-A06F-4605-AA2D-A02FC29DFC8A}">
      <dsp:nvSpPr>
        <dsp:cNvPr id="0" name=""/>
        <dsp:cNvSpPr/>
      </dsp:nvSpPr>
      <dsp:spPr>
        <a:xfrm>
          <a:off x="6317025" y="2797336"/>
          <a:ext cx="2227090" cy="137337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44550">
            <a:lnSpc>
              <a:spcPct val="90000"/>
            </a:lnSpc>
            <a:spcBef>
              <a:spcPct val="0"/>
            </a:spcBef>
            <a:spcAft>
              <a:spcPct val="15000"/>
            </a:spcAft>
            <a:buChar char="•"/>
          </a:pPr>
          <a:endParaRPr lang="de-DE" sz="1900" kern="1200" dirty="0"/>
        </a:p>
        <a:p>
          <a:pPr marL="171450" lvl="1" indent="-171450" algn="l" defTabSz="844550">
            <a:lnSpc>
              <a:spcPct val="90000"/>
            </a:lnSpc>
            <a:spcBef>
              <a:spcPct val="0"/>
            </a:spcBef>
            <a:spcAft>
              <a:spcPct val="15000"/>
            </a:spcAft>
            <a:buChar char="•"/>
          </a:pPr>
          <a:r>
            <a:rPr lang="de-DE" sz="1900" kern="1200" dirty="0"/>
            <a:t>Selbstlernkurs</a:t>
          </a:r>
        </a:p>
        <a:p>
          <a:pPr marL="171450" lvl="1" indent="-171450" algn="l" defTabSz="844550">
            <a:lnSpc>
              <a:spcPct val="90000"/>
            </a:lnSpc>
            <a:spcBef>
              <a:spcPct val="0"/>
            </a:spcBef>
            <a:spcAft>
              <a:spcPct val="15000"/>
            </a:spcAft>
            <a:buChar char="•"/>
          </a:pPr>
          <a:r>
            <a:rPr lang="de-DE" sz="1900" kern="1200" dirty="0"/>
            <a:t>Portfolio</a:t>
          </a:r>
        </a:p>
      </dsp:txBody>
      <dsp:txXfrm>
        <a:off x="6317025" y="2797336"/>
        <a:ext cx="2227090" cy="1373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0D953-7BF2-47D1-930B-D5822AD209E5}">
      <dsp:nvSpPr>
        <dsp:cNvPr id="0" name=""/>
        <dsp:cNvSpPr/>
      </dsp:nvSpPr>
      <dsp:spPr>
        <a:xfrm>
          <a:off x="0" y="628351"/>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1"/>
              </a:solidFill>
            </a:rPr>
            <a:t>Zuordnung zu einem </a:t>
          </a:r>
          <a:r>
            <a:rPr lang="de-DE" sz="1600" i="1" kern="1200" dirty="0" err="1">
              <a:solidFill>
                <a:schemeClr val="tx1"/>
              </a:solidFill>
            </a:rPr>
            <a:t>Leitfach</a:t>
          </a:r>
          <a:r>
            <a:rPr lang="de-DE" sz="1600" i="1" kern="1200" dirty="0">
              <a:solidFill>
                <a:schemeClr val="tx1"/>
              </a:solidFill>
            </a:rPr>
            <a:t> </a:t>
          </a:r>
        </a:p>
      </dsp:txBody>
      <dsp:txXfrm>
        <a:off x="0" y="628351"/>
        <a:ext cx="2677612" cy="1606567"/>
      </dsp:txXfrm>
    </dsp:sp>
    <dsp:sp modelId="{11F3B5FA-682D-4943-9B6D-A029BB0F5631}">
      <dsp:nvSpPr>
        <dsp:cNvPr id="0" name=""/>
        <dsp:cNvSpPr/>
      </dsp:nvSpPr>
      <dsp:spPr>
        <a:xfrm>
          <a:off x="2945373" y="628351"/>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0" kern="1200" dirty="0">
              <a:solidFill>
                <a:schemeClr val="tx1"/>
              </a:solidFill>
            </a:rPr>
            <a:t>fachspezifisches </a:t>
          </a:r>
          <a:r>
            <a:rPr lang="de-DE" sz="1600" i="1" kern="1200" dirty="0">
              <a:solidFill>
                <a:schemeClr val="tx1"/>
              </a:solidFill>
            </a:rPr>
            <a:t>Rahmenthema</a:t>
          </a:r>
        </a:p>
      </dsp:txBody>
      <dsp:txXfrm>
        <a:off x="2945373" y="628351"/>
        <a:ext cx="2677612" cy="1606567"/>
      </dsp:txXfrm>
    </dsp:sp>
    <dsp:sp modelId="{D39C5C69-8C5B-47D5-9DF4-D252C1664CF6}">
      <dsp:nvSpPr>
        <dsp:cNvPr id="0" name=""/>
        <dsp:cNvSpPr/>
      </dsp:nvSpPr>
      <dsp:spPr>
        <a:xfrm>
          <a:off x="5890747" y="628351"/>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1"/>
              </a:solidFill>
            </a:rPr>
            <a:t>Belegung in </a:t>
          </a:r>
          <a:r>
            <a:rPr lang="de-DE" sz="1600" i="1" kern="1200" dirty="0">
              <a:solidFill>
                <a:schemeClr val="tx1"/>
              </a:solidFill>
            </a:rPr>
            <a:t>drei Kurshalbjahren </a:t>
          </a:r>
          <a:r>
            <a:rPr lang="de-DE" sz="1600" i="0" kern="1200" dirty="0">
              <a:solidFill>
                <a:schemeClr val="tx1"/>
              </a:solidFill>
            </a:rPr>
            <a:t>(12/1-13/1)</a:t>
          </a:r>
          <a:endParaRPr lang="de-DE" sz="1600" kern="1200" dirty="0">
            <a:solidFill>
              <a:schemeClr val="tx1"/>
            </a:solidFill>
          </a:endParaRPr>
        </a:p>
      </dsp:txBody>
      <dsp:txXfrm>
        <a:off x="5890747" y="628351"/>
        <a:ext cx="2677612" cy="1606567"/>
      </dsp:txXfrm>
    </dsp:sp>
    <dsp:sp modelId="{23095906-6762-420F-A37E-E8D523254B89}">
      <dsp:nvSpPr>
        <dsp:cNvPr id="0" name=""/>
        <dsp:cNvSpPr/>
      </dsp:nvSpPr>
      <dsp:spPr>
        <a:xfrm>
          <a:off x="0" y="2502680"/>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keine </a:t>
          </a:r>
          <a:r>
            <a:rPr lang="de-DE" sz="1600" kern="1200" dirty="0">
              <a:solidFill>
                <a:schemeClr val="tx1"/>
              </a:solidFill>
            </a:rPr>
            <a:t>Abiturprüfung</a:t>
          </a:r>
        </a:p>
      </dsp:txBody>
      <dsp:txXfrm>
        <a:off x="0" y="2502680"/>
        <a:ext cx="2677612" cy="1606567"/>
      </dsp:txXfrm>
    </dsp:sp>
    <dsp:sp modelId="{0E8BD0EA-DA53-4AA4-BD9F-431F3E24A3E3}">
      <dsp:nvSpPr>
        <dsp:cNvPr id="0" name=""/>
        <dsp:cNvSpPr/>
      </dsp:nvSpPr>
      <dsp:spPr>
        <a:xfrm>
          <a:off x="2945373" y="2502680"/>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a:solidFill>
                <a:schemeClr val="tx1"/>
              </a:solidFill>
            </a:rPr>
            <a:t>zweistündiges</a:t>
          </a:r>
          <a:r>
            <a:rPr lang="de-DE" sz="1600" kern="1200">
              <a:solidFill>
                <a:schemeClr val="tx1"/>
              </a:solidFill>
            </a:rPr>
            <a:t> </a:t>
          </a:r>
          <a:r>
            <a:rPr lang="de-DE" sz="1600" kern="1200" dirty="0">
              <a:solidFill>
                <a:schemeClr val="tx1"/>
              </a:solidFill>
            </a:rPr>
            <a:t>Seminar, ggf. auch Blockveranstaltungen</a:t>
          </a:r>
        </a:p>
      </dsp:txBody>
      <dsp:txXfrm>
        <a:off x="2945373" y="2502680"/>
        <a:ext cx="2677612" cy="1606567"/>
      </dsp:txXfrm>
    </dsp:sp>
    <dsp:sp modelId="{FFD0B019-0CA9-40A6-B783-B2AF6BCBF742}">
      <dsp:nvSpPr>
        <dsp:cNvPr id="0" name=""/>
        <dsp:cNvSpPr/>
      </dsp:nvSpPr>
      <dsp:spPr>
        <a:xfrm>
          <a:off x="5890747" y="2502680"/>
          <a:ext cx="2677612" cy="1606567"/>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freie Wahl </a:t>
          </a:r>
          <a:br>
            <a:rPr lang="de-DE" sz="1600" i="1" kern="1200" dirty="0">
              <a:solidFill>
                <a:schemeClr val="tx1"/>
              </a:solidFill>
            </a:rPr>
          </a:br>
          <a:r>
            <a:rPr lang="de-DE" sz="1600" kern="1200" dirty="0">
              <a:solidFill>
                <a:schemeClr val="tx1"/>
              </a:solidFill>
            </a:rPr>
            <a:t>unabhängig von der Fächerwahl</a:t>
          </a:r>
        </a:p>
      </dsp:txBody>
      <dsp:txXfrm>
        <a:off x="5890747" y="2502680"/>
        <a:ext cx="2677612" cy="1606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0D953-7BF2-47D1-930B-D5822AD209E5}">
      <dsp:nvSpPr>
        <dsp:cNvPr id="0" name=""/>
        <dsp:cNvSpPr/>
      </dsp:nvSpPr>
      <dsp:spPr>
        <a:xfrm>
          <a:off x="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1"/>
              </a:solidFill>
            </a:rPr>
            <a:t>eigenständiger </a:t>
          </a:r>
          <a:br>
            <a:rPr lang="de-DE" sz="1600" kern="1200" dirty="0">
              <a:solidFill>
                <a:schemeClr val="tx1"/>
              </a:solidFill>
            </a:rPr>
          </a:br>
          <a:r>
            <a:rPr lang="de-DE" sz="1600" i="1" kern="1200" dirty="0">
              <a:solidFill>
                <a:schemeClr val="tx1"/>
              </a:solidFill>
            </a:rPr>
            <a:t>zweistündiger</a:t>
          </a:r>
          <a:r>
            <a:rPr lang="de-DE" sz="1600" kern="1200" dirty="0">
              <a:solidFill>
                <a:schemeClr val="tx1"/>
              </a:solidFill>
            </a:rPr>
            <a:t> Kurs</a:t>
          </a:r>
          <a:endParaRPr lang="de-DE" sz="1600" i="1" kern="1200" dirty="0">
            <a:solidFill>
              <a:schemeClr val="tx1"/>
            </a:solidFill>
          </a:endParaRPr>
        </a:p>
      </dsp:txBody>
      <dsp:txXfrm>
        <a:off x="0" y="628424"/>
        <a:ext cx="2677499" cy="1606500"/>
      </dsp:txXfrm>
    </dsp:sp>
    <dsp:sp modelId="{11F3B5FA-682D-4943-9B6D-A029BB0F5631}">
      <dsp:nvSpPr>
        <dsp:cNvPr id="0" name=""/>
        <dsp:cNvSpPr/>
      </dsp:nvSpPr>
      <dsp:spPr>
        <a:xfrm>
          <a:off x="294525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0" kern="1200" dirty="0">
              <a:solidFill>
                <a:schemeClr val="tx1"/>
              </a:solidFill>
            </a:rPr>
            <a:t>zusätzliche </a:t>
          </a:r>
          <a:r>
            <a:rPr lang="de-DE" sz="1600" i="1" kern="1200" dirty="0">
              <a:solidFill>
                <a:schemeClr val="tx1"/>
              </a:solidFill>
            </a:rPr>
            <a:t>Vertiefung</a:t>
          </a:r>
          <a:r>
            <a:rPr lang="de-DE" sz="1600" i="0" kern="1200" dirty="0">
              <a:solidFill>
                <a:schemeClr val="tx1"/>
              </a:solidFill>
            </a:rPr>
            <a:t> in Deutsch oder Mathematik </a:t>
          </a:r>
          <a:br>
            <a:rPr lang="de-DE" sz="1600" i="0" kern="1200" dirty="0">
              <a:solidFill>
                <a:schemeClr val="tx1"/>
              </a:solidFill>
            </a:rPr>
          </a:br>
          <a:r>
            <a:rPr lang="de-DE" sz="1600" i="0" kern="1200" dirty="0">
              <a:solidFill>
                <a:schemeClr val="tx1"/>
              </a:solidFill>
            </a:rPr>
            <a:t>(da nicht als </a:t>
          </a:r>
          <a:r>
            <a:rPr lang="de-DE" sz="1600" i="0" kern="1200" dirty="0" err="1">
              <a:solidFill>
                <a:schemeClr val="tx1"/>
              </a:solidFill>
            </a:rPr>
            <a:t>LF</a:t>
          </a:r>
          <a:r>
            <a:rPr lang="de-DE" sz="1600" i="0" kern="1200" dirty="0">
              <a:solidFill>
                <a:schemeClr val="tx1"/>
              </a:solidFill>
            </a:rPr>
            <a:t> wählbar)</a:t>
          </a:r>
          <a:endParaRPr lang="de-DE" sz="1600" i="1" kern="1200" dirty="0">
            <a:solidFill>
              <a:schemeClr val="tx1"/>
            </a:solidFill>
          </a:endParaRPr>
        </a:p>
      </dsp:txBody>
      <dsp:txXfrm>
        <a:off x="2945250" y="628424"/>
        <a:ext cx="2677499" cy="1606500"/>
      </dsp:txXfrm>
    </dsp:sp>
    <dsp:sp modelId="{D39C5C69-8C5B-47D5-9DF4-D252C1664CF6}">
      <dsp:nvSpPr>
        <dsp:cNvPr id="0" name=""/>
        <dsp:cNvSpPr/>
      </dsp:nvSpPr>
      <dsp:spPr>
        <a:xfrm>
          <a:off x="5890500" y="628424"/>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de-DE" sz="1600" kern="1200" dirty="0">
              <a:solidFill>
                <a:schemeClr val="tx1"/>
              </a:solidFill>
            </a:rPr>
            <a:t>für interessierte und leistungsstärkere Schülerinnen und Schüler</a:t>
          </a:r>
          <a:endParaRPr lang="de-DE" sz="1600" i="1" kern="1200" dirty="0">
            <a:solidFill>
              <a:schemeClr val="tx1"/>
            </a:solidFill>
          </a:endParaRPr>
        </a:p>
      </dsp:txBody>
      <dsp:txXfrm>
        <a:off x="5890500" y="628424"/>
        <a:ext cx="2677499" cy="1606500"/>
      </dsp:txXfrm>
    </dsp:sp>
    <dsp:sp modelId="{4BE867F1-25EC-41FD-BEB7-CBB4B1A1A9ED}">
      <dsp:nvSpPr>
        <dsp:cNvPr id="0" name=""/>
        <dsp:cNvSpPr/>
      </dsp:nvSpPr>
      <dsp:spPr>
        <a:xfrm>
          <a:off x="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1"/>
              </a:solidFill>
            </a:rPr>
            <a:t>nur in </a:t>
          </a:r>
          <a:r>
            <a:rPr lang="de-DE" sz="1600" kern="1200" dirty="0" err="1">
              <a:solidFill>
                <a:schemeClr val="tx1"/>
              </a:solidFill>
            </a:rPr>
            <a:t>Q12</a:t>
          </a:r>
          <a:r>
            <a:rPr lang="de-DE" sz="1600" kern="1200" dirty="0">
              <a:solidFill>
                <a:schemeClr val="tx1"/>
              </a:solidFill>
            </a:rPr>
            <a:t> und </a:t>
          </a:r>
          <a:r>
            <a:rPr lang="de-DE" sz="1600" i="1" kern="1200" dirty="0">
              <a:solidFill>
                <a:schemeClr val="tx1"/>
              </a:solidFill>
            </a:rPr>
            <a:t>unabhängig von</a:t>
          </a:r>
          <a:r>
            <a:rPr lang="de-DE" sz="1600" i="0" kern="1200" dirty="0">
              <a:solidFill>
                <a:schemeClr val="tx1"/>
              </a:solidFill>
            </a:rPr>
            <a:t> Leistungsfach und </a:t>
          </a:r>
          <a:br>
            <a:rPr lang="de-DE" sz="1600" i="0" kern="1200" dirty="0">
              <a:solidFill>
                <a:schemeClr val="tx1"/>
              </a:solidFill>
            </a:rPr>
          </a:br>
          <a:r>
            <a:rPr lang="de-DE" sz="1600" i="0" kern="1200" dirty="0">
              <a:solidFill>
                <a:schemeClr val="tx1"/>
              </a:solidFill>
            </a:rPr>
            <a:t>W-Seminar</a:t>
          </a:r>
          <a:endParaRPr lang="de-DE" sz="1600" kern="1200" dirty="0">
            <a:solidFill>
              <a:schemeClr val="tx1"/>
            </a:solidFill>
          </a:endParaRPr>
        </a:p>
      </dsp:txBody>
      <dsp:txXfrm>
        <a:off x="0" y="2502675"/>
        <a:ext cx="2677499" cy="1606500"/>
      </dsp:txXfrm>
    </dsp:sp>
    <dsp:sp modelId="{0E8BD0EA-DA53-4AA4-BD9F-431F3E24A3E3}">
      <dsp:nvSpPr>
        <dsp:cNvPr id="0" name=""/>
        <dsp:cNvSpPr/>
      </dsp:nvSpPr>
      <dsp:spPr>
        <a:xfrm>
          <a:off x="294525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Entlastung </a:t>
          </a:r>
          <a:r>
            <a:rPr lang="de-DE" sz="1600" i="0" kern="1200" dirty="0">
              <a:solidFill>
                <a:schemeClr val="tx1"/>
              </a:solidFill>
            </a:rPr>
            <a:t>in Q13 (bei VK D kann FS2, bei VK M kann NW2/</a:t>
          </a:r>
          <a:r>
            <a:rPr lang="de-DE" sz="1600" i="0" kern="1200" dirty="0" err="1">
              <a:solidFill>
                <a:schemeClr val="tx1"/>
              </a:solidFill>
            </a:rPr>
            <a:t>Inf</a:t>
          </a:r>
          <a:r>
            <a:rPr lang="de-DE" sz="1600" i="0" kern="1200" dirty="0">
              <a:solidFill>
                <a:schemeClr val="tx1"/>
              </a:solidFill>
            </a:rPr>
            <a:t>(spät) entfallen)</a:t>
          </a:r>
        </a:p>
      </dsp:txBody>
      <dsp:txXfrm>
        <a:off x="2945250" y="2502675"/>
        <a:ext cx="2677499" cy="1606500"/>
      </dsp:txXfrm>
    </dsp:sp>
    <dsp:sp modelId="{22509879-E098-46B9-A757-ED703741FD2D}">
      <dsp:nvSpPr>
        <dsp:cNvPr id="0" name=""/>
        <dsp:cNvSpPr/>
      </dsp:nvSpPr>
      <dsp:spPr>
        <a:xfrm>
          <a:off x="5890500" y="2502675"/>
          <a:ext cx="2677499" cy="1606500"/>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keine </a:t>
          </a:r>
          <a:br>
            <a:rPr lang="de-DE" sz="1600" i="1" kern="1200" dirty="0">
              <a:solidFill>
                <a:schemeClr val="tx1"/>
              </a:solidFill>
            </a:rPr>
          </a:br>
          <a:r>
            <a:rPr lang="de-DE" sz="1600" i="0" kern="1200" dirty="0">
              <a:solidFill>
                <a:schemeClr val="tx1"/>
              </a:solidFill>
            </a:rPr>
            <a:t>Abiturvorbereitung</a:t>
          </a:r>
        </a:p>
      </dsp:txBody>
      <dsp:txXfrm>
        <a:off x="5890500" y="2502675"/>
        <a:ext cx="2677499" cy="1606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0D953-7BF2-47D1-930B-D5822AD209E5}">
      <dsp:nvSpPr>
        <dsp:cNvPr id="0" name=""/>
        <dsp:cNvSpPr/>
      </dsp:nvSpPr>
      <dsp:spPr>
        <a:xfrm>
          <a:off x="0" y="628458"/>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freiwillige einstündige</a:t>
          </a:r>
          <a:r>
            <a:rPr lang="de-DE" sz="1600" kern="1200" dirty="0">
              <a:solidFill>
                <a:schemeClr val="tx1"/>
              </a:solidFill>
            </a:rPr>
            <a:t> Unterrichtseinheiten</a:t>
          </a:r>
          <a:endParaRPr lang="de-DE" sz="1600" i="1" kern="1200" dirty="0">
            <a:solidFill>
              <a:schemeClr val="tx1"/>
            </a:solidFill>
          </a:endParaRPr>
        </a:p>
      </dsp:txBody>
      <dsp:txXfrm>
        <a:off x="0" y="628458"/>
        <a:ext cx="2677724" cy="1606635"/>
      </dsp:txXfrm>
    </dsp:sp>
    <dsp:sp modelId="{11F3B5FA-682D-4943-9B6D-A029BB0F5631}">
      <dsp:nvSpPr>
        <dsp:cNvPr id="0" name=""/>
        <dsp:cNvSpPr/>
      </dsp:nvSpPr>
      <dsp:spPr>
        <a:xfrm>
          <a:off x="2945497" y="628458"/>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0" kern="1200" dirty="0">
              <a:solidFill>
                <a:schemeClr val="tx1"/>
              </a:solidFill>
            </a:rPr>
            <a:t>zusätzliche </a:t>
          </a:r>
          <a:r>
            <a:rPr lang="de-DE" sz="1600" i="1" kern="1200" dirty="0">
              <a:solidFill>
                <a:schemeClr val="tx1"/>
              </a:solidFill>
            </a:rPr>
            <a:t>Übung </a:t>
          </a:r>
          <a:r>
            <a:rPr lang="de-DE" sz="1600" i="0" kern="1200" dirty="0">
              <a:solidFill>
                <a:schemeClr val="tx1"/>
              </a:solidFill>
            </a:rPr>
            <a:t>und Wiederholung</a:t>
          </a:r>
          <a:endParaRPr lang="de-DE" sz="1600" i="1" kern="1200" dirty="0">
            <a:solidFill>
              <a:schemeClr val="tx1"/>
            </a:solidFill>
          </a:endParaRPr>
        </a:p>
      </dsp:txBody>
      <dsp:txXfrm>
        <a:off x="2945497" y="628458"/>
        <a:ext cx="2677724" cy="1606635"/>
      </dsp:txXfrm>
    </dsp:sp>
    <dsp:sp modelId="{1220CB0B-7C7F-4B55-B4BA-C95B861EB655}">
      <dsp:nvSpPr>
        <dsp:cNvPr id="0" name=""/>
        <dsp:cNvSpPr/>
      </dsp:nvSpPr>
      <dsp:spPr>
        <a:xfrm>
          <a:off x="5890995" y="628458"/>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0" kern="1200">
              <a:solidFill>
                <a:schemeClr val="tx1"/>
              </a:solidFill>
            </a:rPr>
            <a:t>insbesondere </a:t>
          </a:r>
          <a:r>
            <a:rPr lang="de-DE" sz="1600" i="0" kern="1200" dirty="0">
              <a:solidFill>
                <a:schemeClr val="tx1"/>
              </a:solidFill>
            </a:rPr>
            <a:t>für </a:t>
          </a:r>
          <a:r>
            <a:rPr lang="de-DE" sz="1600" i="1" kern="1200" dirty="0">
              <a:solidFill>
                <a:schemeClr val="tx1"/>
              </a:solidFill>
            </a:rPr>
            <a:t>leistungsschwächere </a:t>
          </a:r>
          <a:r>
            <a:rPr lang="de-DE" sz="1600" i="0" kern="1200" dirty="0">
              <a:solidFill>
                <a:schemeClr val="tx1"/>
              </a:solidFill>
            </a:rPr>
            <a:t>Schülerinnen und Schüler</a:t>
          </a:r>
          <a:endParaRPr lang="de-DE" sz="1600" i="1" kern="1200" dirty="0">
            <a:solidFill>
              <a:schemeClr val="tx1"/>
            </a:solidFill>
          </a:endParaRPr>
        </a:p>
      </dsp:txBody>
      <dsp:txXfrm>
        <a:off x="5890995" y="628458"/>
        <a:ext cx="2677724" cy="1606635"/>
      </dsp:txXfrm>
    </dsp:sp>
    <dsp:sp modelId="{D39C5C69-8C5B-47D5-9DF4-D252C1664CF6}">
      <dsp:nvSpPr>
        <dsp:cNvPr id="0" name=""/>
        <dsp:cNvSpPr/>
      </dsp:nvSpPr>
      <dsp:spPr>
        <a:xfrm>
          <a:off x="0" y="2502866"/>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keine</a:t>
          </a:r>
          <a:r>
            <a:rPr lang="de-DE" sz="1600" i="0" kern="1200" dirty="0">
              <a:solidFill>
                <a:schemeClr val="tx1"/>
              </a:solidFill>
            </a:rPr>
            <a:t> Pflichtbelegung</a:t>
          </a:r>
          <a:endParaRPr lang="de-DE" sz="1600" i="1" kern="1200" dirty="0">
            <a:solidFill>
              <a:schemeClr val="tx1"/>
            </a:solidFill>
          </a:endParaRPr>
        </a:p>
      </dsp:txBody>
      <dsp:txXfrm>
        <a:off x="0" y="2502866"/>
        <a:ext cx="2677724" cy="1606635"/>
      </dsp:txXfrm>
    </dsp:sp>
    <dsp:sp modelId="{4BE867F1-25EC-41FD-BEB7-CBB4B1A1A9ED}">
      <dsp:nvSpPr>
        <dsp:cNvPr id="0" name=""/>
        <dsp:cNvSpPr/>
      </dsp:nvSpPr>
      <dsp:spPr>
        <a:xfrm>
          <a:off x="2945497" y="2512827"/>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keine </a:t>
          </a:r>
          <a:r>
            <a:rPr lang="de-DE" sz="1600" i="0" kern="1200" dirty="0">
              <a:solidFill>
                <a:schemeClr val="tx1"/>
              </a:solidFill>
            </a:rPr>
            <a:t>Leistungsnachweise</a:t>
          </a:r>
          <a:endParaRPr lang="de-DE" sz="1600" i="1" kern="1200" dirty="0">
            <a:solidFill>
              <a:schemeClr val="tx1"/>
            </a:solidFill>
          </a:endParaRPr>
        </a:p>
      </dsp:txBody>
      <dsp:txXfrm>
        <a:off x="2945497" y="2512827"/>
        <a:ext cx="2677724" cy="1606635"/>
      </dsp:txXfrm>
    </dsp:sp>
    <dsp:sp modelId="{0E8BD0EA-DA53-4AA4-BD9F-431F3E24A3E3}">
      <dsp:nvSpPr>
        <dsp:cNvPr id="0" name=""/>
        <dsp:cNvSpPr/>
      </dsp:nvSpPr>
      <dsp:spPr>
        <a:xfrm>
          <a:off x="5890995" y="2502866"/>
          <a:ext cx="2677724" cy="1606635"/>
        </a:xfrm>
        <a:prstGeom prst="rect">
          <a:avLst/>
        </a:prstGeom>
        <a:solidFill>
          <a:schemeClr val="accent1">
            <a:lumMod val="20000"/>
            <a:lumOff val="8000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i="1" kern="1200" dirty="0">
              <a:solidFill>
                <a:schemeClr val="tx1"/>
              </a:solidFill>
            </a:rPr>
            <a:t>keine</a:t>
          </a:r>
          <a:r>
            <a:rPr lang="de-DE" sz="1600" i="0" kern="1200" dirty="0">
              <a:solidFill>
                <a:schemeClr val="tx1"/>
              </a:solidFill>
            </a:rPr>
            <a:t> Halbjahresleistungen</a:t>
          </a:r>
        </a:p>
      </dsp:txBody>
      <dsp:txXfrm>
        <a:off x="5890995" y="2502866"/>
        <a:ext cx="2677724" cy="16066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BB3B1-AF69-4087-AA5B-4CF3A5B56857}">
      <dsp:nvSpPr>
        <dsp:cNvPr id="0" name=""/>
        <dsp:cNvSpPr/>
      </dsp:nvSpPr>
      <dsp:spPr>
        <a:xfrm>
          <a:off x="0" y="1595914"/>
          <a:ext cx="8153640" cy="1047092"/>
        </a:xfrm>
        <a:prstGeom prst="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t>Auswertung, ggf. </a:t>
          </a:r>
          <a:r>
            <a:rPr lang="de-DE" sz="2000" b="1" kern="1200" dirty="0" err="1"/>
            <a:t>Umwahl</a:t>
          </a:r>
          <a:endParaRPr lang="de-DE" sz="2000" b="1" kern="1200" dirty="0"/>
        </a:p>
      </dsp:txBody>
      <dsp:txXfrm>
        <a:off x="0" y="1595914"/>
        <a:ext cx="8153640" cy="1047092"/>
      </dsp:txXfrm>
    </dsp:sp>
    <dsp:sp modelId="{98946AC4-A4F7-47D0-B84E-2F15F31D99A9}">
      <dsp:nvSpPr>
        <dsp:cNvPr id="0" name=""/>
        <dsp:cNvSpPr/>
      </dsp:nvSpPr>
      <dsp:spPr>
        <a:xfrm rot="10800000">
          <a:off x="0" y="1192"/>
          <a:ext cx="8153640" cy="1610428"/>
        </a:xfrm>
        <a:prstGeom prst="upArrowCallou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Vorwahl</a:t>
          </a:r>
          <a:r>
            <a:rPr lang="en-GB" sz="2000" b="1" kern="1200" dirty="0"/>
            <a:t> (</a:t>
          </a:r>
          <a:r>
            <a:rPr lang="en-GB" sz="2000" b="1" kern="1200" dirty="0" err="1"/>
            <a:t>Ende</a:t>
          </a:r>
          <a:r>
            <a:rPr lang="en-GB" sz="2000" b="1" kern="1200" dirty="0"/>
            <a:t> November)</a:t>
          </a:r>
          <a:endParaRPr lang="de-DE" sz="2000" kern="1200" dirty="0">
            <a:highlight>
              <a:srgbClr val="FFFF00"/>
            </a:highlight>
          </a:endParaRPr>
        </a:p>
      </dsp:txBody>
      <dsp:txXfrm rot="-10800000">
        <a:off x="0" y="1192"/>
        <a:ext cx="8153640" cy="565260"/>
      </dsp:txXfrm>
    </dsp:sp>
    <dsp:sp modelId="{C40236A9-C409-40F5-9CEE-45B146797F5E}">
      <dsp:nvSpPr>
        <dsp:cNvPr id="0" name=""/>
        <dsp:cNvSpPr/>
      </dsp:nvSpPr>
      <dsp:spPr>
        <a:xfrm>
          <a:off x="3981" y="566452"/>
          <a:ext cx="2715225" cy="481518"/>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a:t>W-</a:t>
          </a:r>
          <a:r>
            <a:rPr lang="en-GB" sz="2000" kern="1200" dirty="0" err="1"/>
            <a:t>Seminare</a:t>
          </a:r>
          <a:endParaRPr lang="de-DE" sz="2000" kern="1200" dirty="0"/>
        </a:p>
      </dsp:txBody>
      <dsp:txXfrm>
        <a:off x="3981" y="566452"/>
        <a:ext cx="2715225" cy="481518"/>
      </dsp:txXfrm>
    </dsp:sp>
    <dsp:sp modelId="{7B0B8649-C131-48F1-8A41-876D99C9341F}">
      <dsp:nvSpPr>
        <dsp:cNvPr id="0" name=""/>
        <dsp:cNvSpPr/>
      </dsp:nvSpPr>
      <dsp:spPr>
        <a:xfrm>
          <a:off x="2719207" y="566452"/>
          <a:ext cx="2715225" cy="481518"/>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Leistungsfächer</a:t>
          </a:r>
          <a:endParaRPr lang="de-DE" sz="2000" kern="1200" dirty="0"/>
        </a:p>
      </dsp:txBody>
      <dsp:txXfrm>
        <a:off x="2719207" y="566452"/>
        <a:ext cx="2715225" cy="481518"/>
      </dsp:txXfrm>
    </dsp:sp>
    <dsp:sp modelId="{2AD2F2D5-338E-418D-B169-39F57745634D}">
      <dsp:nvSpPr>
        <dsp:cNvPr id="0" name=""/>
        <dsp:cNvSpPr/>
      </dsp:nvSpPr>
      <dsp:spPr>
        <a:xfrm>
          <a:off x="5434432" y="566452"/>
          <a:ext cx="2715225" cy="481518"/>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Vertiefungskurse</a:t>
          </a:r>
          <a:endParaRPr lang="de-DE" sz="2000" kern="1200" dirty="0"/>
        </a:p>
      </dsp:txBody>
      <dsp:txXfrm>
        <a:off x="5434432" y="566452"/>
        <a:ext cx="2715225" cy="4815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BB3B1-AF69-4087-AA5B-4CF3A5B56857}">
      <dsp:nvSpPr>
        <dsp:cNvPr id="0" name=""/>
        <dsp:cNvSpPr/>
      </dsp:nvSpPr>
      <dsp:spPr>
        <a:xfrm>
          <a:off x="0" y="3189564"/>
          <a:ext cx="8153640" cy="1046886"/>
        </a:xfrm>
        <a:prstGeom prst="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de-DE" sz="2000" b="1" kern="1200" dirty="0"/>
            <a:t>Auswertung, ggf. </a:t>
          </a:r>
          <a:r>
            <a:rPr lang="de-DE" sz="2000" b="1" kern="1200" dirty="0" err="1"/>
            <a:t>Umwahl</a:t>
          </a:r>
          <a:endParaRPr lang="de-DE" sz="2000" b="1" kern="1200" dirty="0"/>
        </a:p>
      </dsp:txBody>
      <dsp:txXfrm>
        <a:off x="0" y="3189564"/>
        <a:ext cx="8153640" cy="1046886"/>
      </dsp:txXfrm>
    </dsp:sp>
    <dsp:sp modelId="{22663FF4-89D0-4167-AB4C-D3444E5A7272}">
      <dsp:nvSpPr>
        <dsp:cNvPr id="0" name=""/>
        <dsp:cNvSpPr/>
      </dsp:nvSpPr>
      <dsp:spPr>
        <a:xfrm rot="10800000">
          <a:off x="0" y="1595156"/>
          <a:ext cx="8153640" cy="1610111"/>
        </a:xfrm>
        <a:prstGeom prst="upArrowCallou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Fächerwahl</a:t>
          </a:r>
          <a:r>
            <a:rPr lang="en-GB" sz="2000" b="1" kern="1200" dirty="0"/>
            <a:t> (</a:t>
          </a:r>
          <a:r>
            <a:rPr lang="en-GB" sz="2000" b="1" kern="1200" dirty="0" err="1"/>
            <a:t>Februar</a:t>
          </a:r>
          <a:r>
            <a:rPr lang="en-GB" sz="2000" b="1" kern="1200"/>
            <a:t>)</a:t>
          </a:r>
          <a:endParaRPr lang="de-DE" sz="2000" kern="1200" dirty="0">
            <a:highlight>
              <a:srgbClr val="FFFF00"/>
            </a:highlight>
          </a:endParaRPr>
        </a:p>
      </dsp:txBody>
      <dsp:txXfrm rot="-10800000">
        <a:off x="0" y="1595156"/>
        <a:ext cx="8153640" cy="565149"/>
      </dsp:txXfrm>
    </dsp:sp>
    <dsp:sp modelId="{DE7BD4C0-D351-4E0D-BEE7-7242765B5DC3}">
      <dsp:nvSpPr>
        <dsp:cNvPr id="0" name=""/>
        <dsp:cNvSpPr/>
      </dsp:nvSpPr>
      <dsp:spPr>
        <a:xfrm>
          <a:off x="0" y="2160305"/>
          <a:ext cx="4076820" cy="48142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Wahlpflichtfächer</a:t>
          </a:r>
          <a:endParaRPr lang="de-DE" sz="2000" kern="1200" dirty="0"/>
        </a:p>
      </dsp:txBody>
      <dsp:txXfrm>
        <a:off x="0" y="2160305"/>
        <a:ext cx="4076820" cy="481423"/>
      </dsp:txXfrm>
    </dsp:sp>
    <dsp:sp modelId="{9E2C0C61-E731-4EB7-BFD8-9D51A34F194D}">
      <dsp:nvSpPr>
        <dsp:cNvPr id="0" name=""/>
        <dsp:cNvSpPr/>
      </dsp:nvSpPr>
      <dsp:spPr>
        <a:xfrm>
          <a:off x="4076820" y="2160305"/>
          <a:ext cx="4076820" cy="48142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Fächer</a:t>
          </a:r>
          <a:r>
            <a:rPr lang="en-GB" sz="2000" kern="1200" dirty="0"/>
            <a:t> des </a:t>
          </a:r>
          <a:r>
            <a:rPr lang="en-GB" sz="2000" kern="1200" dirty="0" err="1"/>
            <a:t>Zusatzangebots</a:t>
          </a:r>
          <a:endParaRPr lang="de-DE" sz="2000" kern="1200" dirty="0"/>
        </a:p>
      </dsp:txBody>
      <dsp:txXfrm>
        <a:off x="4076820" y="2160305"/>
        <a:ext cx="4076820" cy="481423"/>
      </dsp:txXfrm>
    </dsp:sp>
    <dsp:sp modelId="{98946AC4-A4F7-47D0-B84E-2F15F31D99A9}">
      <dsp:nvSpPr>
        <dsp:cNvPr id="0" name=""/>
        <dsp:cNvSpPr/>
      </dsp:nvSpPr>
      <dsp:spPr>
        <a:xfrm rot="10800000">
          <a:off x="0" y="748"/>
          <a:ext cx="8153640" cy="1610111"/>
        </a:xfrm>
        <a:prstGeom prst="upArrowCallou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Vorwahl</a:t>
          </a:r>
          <a:r>
            <a:rPr lang="en-GB" sz="2000" b="1" kern="1200" dirty="0"/>
            <a:t> (</a:t>
          </a:r>
          <a:r>
            <a:rPr lang="en-GB" sz="2000" b="1" kern="1200" dirty="0" err="1"/>
            <a:t>Ende</a:t>
          </a:r>
          <a:r>
            <a:rPr lang="en-GB" sz="2000" b="1" kern="1200" dirty="0"/>
            <a:t> November)</a:t>
          </a:r>
          <a:endParaRPr lang="de-DE" sz="2000" kern="1200" dirty="0">
            <a:highlight>
              <a:srgbClr val="FFFF00"/>
            </a:highlight>
          </a:endParaRPr>
        </a:p>
      </dsp:txBody>
      <dsp:txXfrm rot="-10800000">
        <a:off x="0" y="748"/>
        <a:ext cx="8153640" cy="565149"/>
      </dsp:txXfrm>
    </dsp:sp>
    <dsp:sp modelId="{C40236A9-C409-40F5-9CEE-45B146797F5E}">
      <dsp:nvSpPr>
        <dsp:cNvPr id="0" name=""/>
        <dsp:cNvSpPr/>
      </dsp:nvSpPr>
      <dsp:spPr>
        <a:xfrm>
          <a:off x="3981" y="565897"/>
          <a:ext cx="2715225" cy="48142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a:t>W-</a:t>
          </a:r>
          <a:r>
            <a:rPr lang="en-GB" sz="2000" kern="1200" dirty="0" err="1"/>
            <a:t>Seminare</a:t>
          </a:r>
          <a:endParaRPr lang="de-DE" sz="2000" kern="1200" dirty="0"/>
        </a:p>
      </dsp:txBody>
      <dsp:txXfrm>
        <a:off x="3981" y="565897"/>
        <a:ext cx="2715225" cy="481423"/>
      </dsp:txXfrm>
    </dsp:sp>
    <dsp:sp modelId="{7B0B8649-C131-48F1-8A41-876D99C9341F}">
      <dsp:nvSpPr>
        <dsp:cNvPr id="0" name=""/>
        <dsp:cNvSpPr/>
      </dsp:nvSpPr>
      <dsp:spPr>
        <a:xfrm>
          <a:off x="2719207" y="565897"/>
          <a:ext cx="2715225" cy="48142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Leistungsfächer</a:t>
          </a:r>
          <a:endParaRPr lang="de-DE" sz="2000" kern="1200" dirty="0"/>
        </a:p>
      </dsp:txBody>
      <dsp:txXfrm>
        <a:off x="2719207" y="565897"/>
        <a:ext cx="2715225" cy="481423"/>
      </dsp:txXfrm>
    </dsp:sp>
    <dsp:sp modelId="{2AD2F2D5-338E-418D-B169-39F57745634D}">
      <dsp:nvSpPr>
        <dsp:cNvPr id="0" name=""/>
        <dsp:cNvSpPr/>
      </dsp:nvSpPr>
      <dsp:spPr>
        <a:xfrm>
          <a:off x="5434432" y="565897"/>
          <a:ext cx="2715225" cy="48142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err="1"/>
            <a:t>Vertiefungskurse</a:t>
          </a:r>
          <a:endParaRPr lang="de-DE" sz="2000" kern="1200" dirty="0"/>
        </a:p>
      </dsp:txBody>
      <dsp:txXfrm>
        <a:off x="5434432" y="565897"/>
        <a:ext cx="2715225" cy="4814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592F3-749A-4254-AA40-FB9DCFD375E1}">
      <dsp:nvSpPr>
        <dsp:cNvPr id="0" name=""/>
        <dsp:cNvSpPr/>
      </dsp:nvSpPr>
      <dsp:spPr>
        <a:xfrm>
          <a:off x="2211235" y="0"/>
          <a:ext cx="1525651" cy="847584"/>
        </a:xfrm>
        <a:prstGeom prst="roundRect">
          <a:avLst>
            <a:gd name="adj" fmla="val 10000"/>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Wahlverfahren</a:t>
          </a:r>
        </a:p>
      </dsp:txBody>
      <dsp:txXfrm>
        <a:off x="2236060" y="24825"/>
        <a:ext cx="1476001" cy="797934"/>
      </dsp:txXfrm>
    </dsp:sp>
    <dsp:sp modelId="{97E5D15C-5A44-4107-AC5F-837D76907E88}">
      <dsp:nvSpPr>
        <dsp:cNvPr id="0" name=""/>
        <dsp:cNvSpPr/>
      </dsp:nvSpPr>
      <dsp:spPr>
        <a:xfrm>
          <a:off x="4414953" y="0"/>
          <a:ext cx="1525651" cy="847584"/>
        </a:xfrm>
        <a:prstGeom prst="roundRect">
          <a:avLst>
            <a:gd name="adj" fmla="val 10000"/>
          </a:avLst>
        </a:prstGeom>
        <a:solidFill>
          <a:schemeClr val="bg1">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endParaRPr lang="de-DE" sz="1800" kern="1200" dirty="0"/>
        </a:p>
      </dsp:txBody>
      <dsp:txXfrm>
        <a:off x="4439778" y="24825"/>
        <a:ext cx="1476001" cy="797934"/>
      </dsp:txXfrm>
    </dsp:sp>
    <dsp:sp modelId="{BE302827-4500-4FCF-A002-2F95731D34E6}">
      <dsp:nvSpPr>
        <dsp:cNvPr id="0" name=""/>
        <dsp:cNvSpPr/>
      </dsp:nvSpPr>
      <dsp:spPr>
        <a:xfrm>
          <a:off x="3758076" y="3602232"/>
          <a:ext cx="635688" cy="635688"/>
        </a:xfrm>
        <a:prstGeom prst="triangle">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EF0EBF49-A992-4BC1-8A6D-33AD3074E300}">
      <dsp:nvSpPr>
        <dsp:cNvPr id="0" name=""/>
        <dsp:cNvSpPr/>
      </dsp:nvSpPr>
      <dsp:spPr>
        <a:xfrm rot="21360000">
          <a:off x="2168273" y="3329832"/>
          <a:ext cx="3815292" cy="266791"/>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DC62E183-F8E4-4380-A47C-3823A9D2B7F5}">
      <dsp:nvSpPr>
        <dsp:cNvPr id="0" name=""/>
        <dsp:cNvSpPr/>
      </dsp:nvSpPr>
      <dsp:spPr>
        <a:xfrm rot="21360000">
          <a:off x="2119061" y="1101967"/>
          <a:ext cx="1540482" cy="2271309"/>
        </a:xfrm>
        <a:prstGeom prst="round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viele Wahl-möglichkeiten</a:t>
          </a:r>
        </a:p>
      </dsp:txBody>
      <dsp:txXfrm>
        <a:off x="2194261" y="1177167"/>
        <a:ext cx="1390082" cy="21209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592F3-749A-4254-AA40-FB9DCFD375E1}">
      <dsp:nvSpPr>
        <dsp:cNvPr id="0" name=""/>
        <dsp:cNvSpPr/>
      </dsp:nvSpPr>
      <dsp:spPr>
        <a:xfrm>
          <a:off x="2211076" y="0"/>
          <a:ext cx="1525780" cy="847656"/>
        </a:xfrm>
        <a:prstGeom prst="roundRect">
          <a:avLst>
            <a:gd name="adj" fmla="val 10000"/>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Wahlverfahren</a:t>
          </a:r>
        </a:p>
      </dsp:txBody>
      <dsp:txXfrm>
        <a:off x="2235903" y="24827"/>
        <a:ext cx="1476126" cy="798002"/>
      </dsp:txXfrm>
    </dsp:sp>
    <dsp:sp modelId="{97E5D15C-5A44-4107-AC5F-837D76907E88}">
      <dsp:nvSpPr>
        <dsp:cNvPr id="0" name=""/>
        <dsp:cNvSpPr/>
      </dsp:nvSpPr>
      <dsp:spPr>
        <a:xfrm>
          <a:off x="4414982" y="0"/>
          <a:ext cx="1525780" cy="847656"/>
        </a:xfrm>
        <a:prstGeom prst="roundRect">
          <a:avLst>
            <a:gd name="adj" fmla="val 10000"/>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de-DE" sz="1800" kern="1200" dirty="0"/>
            <a:t>Stundenplan?</a:t>
          </a:r>
        </a:p>
      </dsp:txBody>
      <dsp:txXfrm>
        <a:off x="4439809" y="24827"/>
        <a:ext cx="1476126" cy="798002"/>
      </dsp:txXfrm>
    </dsp:sp>
    <dsp:sp modelId="{BE302827-4500-4FCF-A002-2F95731D34E6}">
      <dsp:nvSpPr>
        <dsp:cNvPr id="0" name=""/>
        <dsp:cNvSpPr/>
      </dsp:nvSpPr>
      <dsp:spPr>
        <a:xfrm>
          <a:off x="3758049" y="3602538"/>
          <a:ext cx="635742" cy="635742"/>
        </a:xfrm>
        <a:prstGeom prst="triangle">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EF0EBF49-A992-4BC1-8A6D-33AD3074E300}">
      <dsp:nvSpPr>
        <dsp:cNvPr id="0" name=""/>
        <dsp:cNvSpPr/>
      </dsp:nvSpPr>
      <dsp:spPr>
        <a:xfrm rot="21360000">
          <a:off x="2168111" y="3330115"/>
          <a:ext cx="3815616" cy="266813"/>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DC62E183-F8E4-4380-A47C-3823A9D2B7F5}">
      <dsp:nvSpPr>
        <dsp:cNvPr id="0" name=""/>
        <dsp:cNvSpPr/>
      </dsp:nvSpPr>
      <dsp:spPr>
        <a:xfrm rot="21360000">
          <a:off x="2118895" y="1102060"/>
          <a:ext cx="1540612" cy="2271502"/>
        </a:xfrm>
        <a:prstGeom prst="round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viele Wahl-möglichkeiten</a:t>
          </a:r>
        </a:p>
      </dsp:txBody>
      <dsp:txXfrm>
        <a:off x="2194101" y="1177266"/>
        <a:ext cx="1390200" cy="21210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592F3-749A-4254-AA40-FB9DCFD375E1}">
      <dsp:nvSpPr>
        <dsp:cNvPr id="0" name=""/>
        <dsp:cNvSpPr/>
      </dsp:nvSpPr>
      <dsp:spPr>
        <a:xfrm>
          <a:off x="2211076" y="0"/>
          <a:ext cx="1525780" cy="847656"/>
        </a:xfrm>
        <a:prstGeom prst="roundRect">
          <a:avLst>
            <a:gd name="adj" fmla="val 10000"/>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Wahlverfahren</a:t>
          </a:r>
        </a:p>
      </dsp:txBody>
      <dsp:txXfrm>
        <a:off x="2235903" y="24827"/>
        <a:ext cx="1476126" cy="798002"/>
      </dsp:txXfrm>
    </dsp:sp>
    <dsp:sp modelId="{97E5D15C-5A44-4107-AC5F-837D76907E88}">
      <dsp:nvSpPr>
        <dsp:cNvPr id="0" name=""/>
        <dsp:cNvSpPr/>
      </dsp:nvSpPr>
      <dsp:spPr>
        <a:xfrm>
          <a:off x="4414982" y="0"/>
          <a:ext cx="1525780" cy="847656"/>
        </a:xfrm>
        <a:prstGeom prst="roundRect">
          <a:avLst>
            <a:gd name="adj" fmla="val 10000"/>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Auswertung, ggf. </a:t>
          </a:r>
          <a:r>
            <a:rPr lang="de-DE" sz="1600" kern="1200" dirty="0" err="1"/>
            <a:t>Umwahl</a:t>
          </a:r>
          <a:endParaRPr lang="de-DE" sz="1600" kern="1200" dirty="0"/>
        </a:p>
      </dsp:txBody>
      <dsp:txXfrm>
        <a:off x="4439809" y="24827"/>
        <a:ext cx="1476126" cy="798002"/>
      </dsp:txXfrm>
    </dsp:sp>
    <dsp:sp modelId="{BE302827-4500-4FCF-A002-2F95731D34E6}">
      <dsp:nvSpPr>
        <dsp:cNvPr id="0" name=""/>
        <dsp:cNvSpPr/>
      </dsp:nvSpPr>
      <dsp:spPr>
        <a:xfrm>
          <a:off x="3758049" y="3602538"/>
          <a:ext cx="635742" cy="635742"/>
        </a:xfrm>
        <a:prstGeom prst="triangle">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09188E5C-EAD6-44A5-B5E6-591D0E570CD8}">
      <dsp:nvSpPr>
        <dsp:cNvPr id="0" name=""/>
        <dsp:cNvSpPr/>
      </dsp:nvSpPr>
      <dsp:spPr>
        <a:xfrm>
          <a:off x="2168694" y="3336374"/>
          <a:ext cx="3814452" cy="257687"/>
        </a:xfrm>
        <a:prstGeom prst="rect">
          <a:avLst/>
        </a:prstGeom>
        <a:solidFill>
          <a:schemeClr val="accent1">
            <a:alpha val="90000"/>
            <a:tint val="40000"/>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dsp:style>
    </dsp:sp>
    <dsp:sp modelId="{38CFD1E2-4B55-4F1D-BE9B-9D12DD289501}">
      <dsp:nvSpPr>
        <dsp:cNvPr id="0" name=""/>
        <dsp:cNvSpPr/>
      </dsp:nvSpPr>
      <dsp:spPr>
        <a:xfrm>
          <a:off x="2211076" y="1034140"/>
          <a:ext cx="1525780" cy="2271718"/>
        </a:xfrm>
        <a:prstGeom prst="round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viele Wahl-möglichkeiten</a:t>
          </a:r>
        </a:p>
      </dsp:txBody>
      <dsp:txXfrm>
        <a:off x="2285558" y="1108622"/>
        <a:ext cx="1376816" cy="2122754"/>
      </dsp:txXfrm>
    </dsp:sp>
    <dsp:sp modelId="{302EF5E4-28CE-45E7-BD89-1577A426CA22}">
      <dsp:nvSpPr>
        <dsp:cNvPr id="0" name=""/>
        <dsp:cNvSpPr/>
      </dsp:nvSpPr>
      <dsp:spPr>
        <a:xfrm>
          <a:off x="4414982" y="1034140"/>
          <a:ext cx="1525780" cy="2271718"/>
        </a:xfrm>
        <a:prstGeom prst="roundRect">
          <a:avLst/>
        </a:prstGeom>
        <a:solidFill>
          <a:schemeClr val="accent1">
            <a:hueOff val="0"/>
            <a:satOff val="0"/>
            <a:lumOff val="0"/>
            <a:alphaOff val="0"/>
          </a:schemeClr>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de-DE" sz="1600" kern="1200" dirty="0"/>
            <a:t>möglichst kompakter Stundenplan</a:t>
          </a:r>
        </a:p>
      </dsp:txBody>
      <dsp:txXfrm>
        <a:off x="4489464" y="1108622"/>
        <a:ext cx="1376816" cy="21227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7"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de-DE" sz="1800" b="0" strike="noStrike" spc="-1">
                <a:solidFill>
                  <a:schemeClr val="dk1"/>
                </a:solidFill>
                <a:latin typeface="Arial"/>
              </a:rPr>
              <a:t>Folie mittels Klicken verschieben</a:t>
            </a:r>
          </a:p>
        </p:txBody>
      </p:sp>
      <p:sp>
        <p:nvSpPr>
          <p:cNvPr id="258"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de-DE" sz="2000" b="0" strike="noStrike" spc="-1">
                <a:solidFill>
                  <a:srgbClr val="000000"/>
                </a:solidFill>
                <a:latin typeface="Arial"/>
              </a:rPr>
              <a:t>Format der Notizen mittels Klicken bearbeiten</a:t>
            </a:r>
          </a:p>
        </p:txBody>
      </p:sp>
      <p:sp>
        <p:nvSpPr>
          <p:cNvPr id="259"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strike="noStrike" spc="-1">
                <a:solidFill>
                  <a:srgbClr val="000000"/>
                </a:solidFill>
                <a:latin typeface="Times New Roman"/>
              </a:rPr>
              <a:t>&lt;Kopfzeile&gt;</a:t>
            </a:r>
          </a:p>
        </p:txBody>
      </p:sp>
      <p:sp>
        <p:nvSpPr>
          <p:cNvPr id="260"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de-DE" sz="1400" b="0" strike="noStrike" spc="-1">
                <a:solidFill>
                  <a:srgbClr val="000000"/>
                </a:solidFill>
                <a:latin typeface="Times New Roman"/>
              </a:defRPr>
            </a:lvl1pPr>
          </a:lstStyle>
          <a:p>
            <a:pPr indent="0" algn="r">
              <a:buNone/>
            </a:pPr>
            <a:r>
              <a:rPr lang="de-DE" sz="1400" b="0" strike="noStrike" spc="-1">
                <a:solidFill>
                  <a:srgbClr val="000000"/>
                </a:solidFill>
                <a:latin typeface="Times New Roman"/>
              </a:rPr>
              <a:t>&lt;Datum/Uhrzeit&gt;</a:t>
            </a:r>
          </a:p>
        </p:txBody>
      </p:sp>
      <p:sp>
        <p:nvSpPr>
          <p:cNvPr id="261"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&lt;Fußzeile&gt;</a:t>
            </a:r>
          </a:p>
        </p:txBody>
      </p:sp>
      <p:sp>
        <p:nvSpPr>
          <p:cNvPr id="262"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strike="noStrike" spc="-1">
                <a:solidFill>
                  <a:srgbClr val="000000"/>
                </a:solidFill>
                <a:latin typeface="Times New Roman"/>
              </a:defRPr>
            </a:lvl1pPr>
          </a:lstStyle>
          <a:p>
            <a:pPr indent="0" algn="r">
              <a:buNone/>
            </a:pPr>
            <a:fld id="{133006D7-38B1-4748-A314-58A2FF266010}" type="slidenum">
              <a:rPr lang="de-DE" sz="1400" b="0" strike="noStrike" spc="-1">
                <a:solidFill>
                  <a:srgbClr val="000000"/>
                </a:solidFill>
                <a:latin typeface="Times New Roman"/>
              </a:rPr>
              <a:t>‹Nr.›</a:t>
            </a:fld>
            <a:endParaRPr lang="de-DE"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 name="PlaceHolder 1"/>
          <p:cNvSpPr>
            <a:spLocks noGrp="1" noRot="1" noChangeAspect="1"/>
          </p:cNvSpPr>
          <p:nvPr>
            <p:ph type="sldImg"/>
          </p:nvPr>
        </p:nvSpPr>
        <p:spPr>
          <a:xfrm>
            <a:off x="1414440" y="1162080"/>
            <a:ext cx="4179240" cy="3134880"/>
          </a:xfrm>
          <a:prstGeom prst="rect">
            <a:avLst/>
          </a:prstGeom>
          <a:ln w="0">
            <a:noFill/>
          </a:ln>
        </p:spPr>
      </p:sp>
      <p:sp>
        <p:nvSpPr>
          <p:cNvPr id="781"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Allgemeine Hochschulreife schließt allgemeine Studierfähigkeit ein.</a:t>
            </a:r>
          </a:p>
        </p:txBody>
      </p:sp>
      <p:sp>
        <p:nvSpPr>
          <p:cNvPr id="782"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0D4A2C23-A409-42F5-83DD-B73DA153D82D}" type="slidenum">
              <a:rPr lang="de-DE" sz="1200" b="0" strike="noStrike" spc="-1">
                <a:solidFill>
                  <a:srgbClr val="000000"/>
                </a:solidFill>
                <a:latin typeface="+mn-lt"/>
                <a:ea typeface="+mn-ea"/>
              </a:rPr>
              <a:t>3</a:t>
            </a:fld>
            <a:endParaRPr lang="de-DE" sz="1200" b="0" strike="noStrike" spc="-1">
              <a:solidFill>
                <a:srgbClr val="000000"/>
              </a:solidFill>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PlaceHolder 1"/>
          <p:cNvSpPr>
            <a:spLocks noGrp="1" noRot="1" noChangeAspect="1"/>
          </p:cNvSpPr>
          <p:nvPr>
            <p:ph type="sldImg"/>
          </p:nvPr>
        </p:nvSpPr>
        <p:spPr>
          <a:xfrm>
            <a:off x="1414440" y="1162080"/>
            <a:ext cx="4179600" cy="3134880"/>
          </a:xfrm>
          <a:prstGeom prst="rect">
            <a:avLst/>
          </a:prstGeom>
          <a:ln w="0">
            <a:noFill/>
          </a:ln>
        </p:spPr>
      </p:sp>
      <p:sp>
        <p:nvSpPr>
          <p:cNvPr id="808"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Unterricht und Abiturprüfung in D und M auf eA für alle – unabhängig von Besuch des Vertiefungskurses</a:t>
            </a:r>
          </a:p>
        </p:txBody>
      </p:sp>
      <p:sp>
        <p:nvSpPr>
          <p:cNvPr id="809"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74FE77BB-A5BD-449F-A162-6129B39F606A}" type="slidenum">
              <a:rPr lang="de-DE" sz="1200" b="0" strike="noStrike" spc="-1">
                <a:solidFill>
                  <a:srgbClr val="000000"/>
                </a:solidFill>
                <a:latin typeface="+mn-lt"/>
                <a:ea typeface="+mn-ea"/>
              </a:rPr>
              <a:t>27</a:t>
            </a:fld>
            <a:endParaRPr lang="de-DE" sz="1200" b="0" strike="noStrike" spc="-1">
              <a:solidFill>
                <a:srgbClr val="000000"/>
              </a:solid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0" name="PlaceHolder 1"/>
          <p:cNvSpPr>
            <a:spLocks noGrp="1" noRot="1" noChangeAspect="1"/>
          </p:cNvSpPr>
          <p:nvPr>
            <p:ph type="sldImg"/>
          </p:nvPr>
        </p:nvSpPr>
        <p:spPr>
          <a:xfrm>
            <a:off x="1414440" y="1162080"/>
            <a:ext cx="4179240" cy="3134880"/>
          </a:xfrm>
          <a:prstGeom prst="rect">
            <a:avLst/>
          </a:prstGeom>
          <a:ln w="0">
            <a:noFill/>
          </a:ln>
        </p:spPr>
      </p:sp>
      <p:sp>
        <p:nvSpPr>
          <p:cNvPr id="811"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Beispiele können auf Belange der Schule angepasst werden.</a:t>
            </a:r>
          </a:p>
        </p:txBody>
      </p:sp>
      <p:sp>
        <p:nvSpPr>
          <p:cNvPr id="812"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DD70893D-8DBE-4C34-BCD1-A56A544147F7}" type="slidenum">
              <a:rPr lang="de-DE" sz="1200" b="0" strike="noStrike" spc="-1">
                <a:solidFill>
                  <a:srgbClr val="000000"/>
                </a:solidFill>
                <a:latin typeface="+mn-lt"/>
                <a:ea typeface="+mn-ea"/>
              </a:rPr>
              <a:t>28</a:t>
            </a:fld>
            <a:endParaRPr lang="de-DE" sz="1200" b="0" strike="noStrike" spc="-1">
              <a:solidFill>
                <a:srgbClr val="000000"/>
              </a:solid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PlaceHolder 1"/>
          <p:cNvSpPr>
            <a:spLocks noGrp="1" noRot="1" noChangeAspect="1"/>
          </p:cNvSpPr>
          <p:nvPr>
            <p:ph type="sldImg"/>
          </p:nvPr>
        </p:nvSpPr>
        <p:spPr>
          <a:xfrm>
            <a:off x="1414440" y="1162080"/>
            <a:ext cx="4179240" cy="3134880"/>
          </a:xfrm>
          <a:prstGeom prst="rect">
            <a:avLst/>
          </a:prstGeom>
          <a:ln w="0">
            <a:noFill/>
          </a:ln>
        </p:spPr>
      </p:sp>
      <p:sp>
        <p:nvSpPr>
          <p:cNvPr id="814"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Beispiele können auf Belange der Schule angepasst werden.</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15"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0842EDA4-0683-403F-BB4B-AA31CF9D9F98}" type="slidenum">
              <a:rPr lang="de-DE" sz="1200" b="0" strike="noStrike" spc="-1">
                <a:solidFill>
                  <a:srgbClr val="000000"/>
                </a:solidFill>
                <a:latin typeface="+mn-lt"/>
                <a:ea typeface="+mn-ea"/>
              </a:rPr>
              <a:t>29</a:t>
            </a:fld>
            <a:endParaRPr lang="de-DE" sz="1200" b="0" strike="noStrike" spc="-1">
              <a:solidFill>
                <a:srgbClr val="000000"/>
              </a:solid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PlaceHolder 1"/>
          <p:cNvSpPr>
            <a:spLocks noGrp="1" noRot="1" noChangeAspect="1"/>
          </p:cNvSpPr>
          <p:nvPr>
            <p:ph type="sldImg"/>
          </p:nvPr>
        </p:nvSpPr>
        <p:spPr>
          <a:xfrm>
            <a:off x="1414440" y="1162080"/>
            <a:ext cx="4179240" cy="3134880"/>
          </a:xfrm>
          <a:prstGeom prst="rect">
            <a:avLst/>
          </a:prstGeom>
          <a:ln w="0">
            <a:noFill/>
          </a:ln>
        </p:spPr>
      </p:sp>
      <p:sp>
        <p:nvSpPr>
          <p:cNvPr id="817"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Beispiele können auf Belange der Schule angepasst werden.</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18"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0DD66BB5-F1C6-405E-95FE-817716431801}" type="slidenum">
              <a:rPr lang="de-DE" sz="1200" b="0" strike="noStrike" spc="-1">
                <a:solidFill>
                  <a:srgbClr val="000000"/>
                </a:solidFill>
                <a:latin typeface="+mn-lt"/>
                <a:ea typeface="+mn-ea"/>
              </a:rPr>
              <a:t>30</a:t>
            </a:fld>
            <a:endParaRPr lang="de-DE" sz="1200" b="0" strike="noStrike" spc="-1">
              <a:solidFill>
                <a:srgbClr val="000000"/>
              </a:solidFill>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 name="PlaceHolder 1"/>
          <p:cNvSpPr>
            <a:spLocks noGrp="1" noRot="1" noChangeAspect="1"/>
          </p:cNvSpPr>
          <p:nvPr>
            <p:ph type="sldImg"/>
          </p:nvPr>
        </p:nvSpPr>
        <p:spPr>
          <a:xfrm>
            <a:off x="1414440" y="1162080"/>
            <a:ext cx="4179240" cy="3134880"/>
          </a:xfrm>
          <a:prstGeom prst="rect">
            <a:avLst/>
          </a:prstGeom>
          <a:ln w="0">
            <a:noFill/>
          </a:ln>
        </p:spPr>
      </p:sp>
      <p:sp>
        <p:nvSpPr>
          <p:cNvPr id="820"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Beispiele können auf Belange der Schule angepasst werden.</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21"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12B62894-7392-4A19-BBFB-0521719F1EF0}" type="slidenum">
              <a:rPr lang="de-DE" sz="1200" b="0" strike="noStrike" spc="-1">
                <a:solidFill>
                  <a:srgbClr val="000000"/>
                </a:solidFill>
                <a:latin typeface="+mn-lt"/>
                <a:ea typeface="+mn-ea"/>
              </a:rPr>
              <a:t>31</a:t>
            </a:fld>
            <a:endParaRPr lang="de-DE" sz="1200" b="0" strike="noStrike" spc="-1">
              <a:solidFill>
                <a:srgbClr val="000000"/>
              </a:solidFill>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 name="PlaceHolder 1"/>
          <p:cNvSpPr>
            <a:spLocks noGrp="1" noRot="1" noChangeAspect="1"/>
          </p:cNvSpPr>
          <p:nvPr>
            <p:ph type="sldImg"/>
          </p:nvPr>
        </p:nvSpPr>
        <p:spPr>
          <a:xfrm>
            <a:off x="1414440" y="1162080"/>
            <a:ext cx="4179240" cy="3134880"/>
          </a:xfrm>
          <a:prstGeom prst="rect">
            <a:avLst/>
          </a:prstGeom>
          <a:ln w="0">
            <a:noFill/>
          </a:ln>
        </p:spPr>
      </p:sp>
      <p:sp>
        <p:nvSpPr>
          <p:cNvPr id="823"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Beispiele können auf Belange der Schule angepasst werden.</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24"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3183D7C2-6495-4DCF-85CF-3DF69D6D4E91}" type="slidenum">
              <a:rPr lang="de-DE" sz="1200" b="0" strike="noStrike" spc="-1">
                <a:solidFill>
                  <a:srgbClr val="000000"/>
                </a:solidFill>
                <a:latin typeface="+mn-lt"/>
                <a:ea typeface="+mn-ea"/>
              </a:rPr>
              <a:t>32</a:t>
            </a:fld>
            <a:endParaRPr lang="de-DE" sz="1200" b="0" strike="noStrike" spc="-1">
              <a:solidFill>
                <a:srgbClr val="000000"/>
              </a:solidFill>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PlaceHolder 1"/>
          <p:cNvSpPr>
            <a:spLocks noGrp="1" noRot="1" noChangeAspect="1"/>
          </p:cNvSpPr>
          <p:nvPr>
            <p:ph type="sldImg"/>
          </p:nvPr>
        </p:nvSpPr>
        <p:spPr>
          <a:xfrm>
            <a:off x="1414440" y="1162080"/>
            <a:ext cx="4179600" cy="3134880"/>
          </a:xfrm>
          <a:prstGeom prst="rect">
            <a:avLst/>
          </a:prstGeom>
          <a:ln w="0">
            <a:noFill/>
          </a:ln>
        </p:spPr>
      </p:sp>
      <p:sp>
        <p:nvSpPr>
          <p:cNvPr id="826"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Beispiel können auf Belange der Schule angepasst werden.</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27"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F7539666-4DB8-4B69-8E06-BFEDFBE855C7}" type="slidenum">
              <a:rPr lang="de-DE" sz="1200" b="0" strike="noStrike" spc="-1">
                <a:solidFill>
                  <a:srgbClr val="000000"/>
                </a:solidFill>
                <a:latin typeface="+mn-lt"/>
                <a:ea typeface="+mn-ea"/>
              </a:rPr>
              <a:t>34</a:t>
            </a:fld>
            <a:endParaRPr lang="de-DE" sz="1200" b="0" strike="noStrike" spc="-1">
              <a:solidFill>
                <a:srgbClr val="000000"/>
              </a:solidFill>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8" name="PlaceHolder 1"/>
          <p:cNvSpPr>
            <a:spLocks noGrp="1" noRot="1" noChangeAspect="1"/>
          </p:cNvSpPr>
          <p:nvPr>
            <p:ph type="sldImg"/>
          </p:nvPr>
        </p:nvSpPr>
        <p:spPr>
          <a:xfrm>
            <a:off x="1414463" y="1162050"/>
            <a:ext cx="4179887" cy="3135313"/>
          </a:xfrm>
          <a:prstGeom prst="rect">
            <a:avLst/>
          </a:prstGeom>
          <a:ln w="0">
            <a:noFill/>
          </a:ln>
        </p:spPr>
      </p:sp>
      <p:sp>
        <p:nvSpPr>
          <p:cNvPr id="829"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6000">
              <a:buNone/>
            </a:pPr>
            <a:endParaRPr lang="de-DE" sz="1800" b="0" strike="noStrike" spc="-1">
              <a:solidFill>
                <a:srgbClr val="000000"/>
              </a:solidFill>
              <a:latin typeface="Arial"/>
            </a:endParaRPr>
          </a:p>
        </p:txBody>
      </p:sp>
      <p:sp>
        <p:nvSpPr>
          <p:cNvPr id="830"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32CB00C8-4B87-45AD-BC53-FD9FCC2349D2}" type="slidenum">
              <a:rPr lang="de-DE" sz="1200" b="0" strike="noStrike" spc="-1">
                <a:solidFill>
                  <a:srgbClr val="000000"/>
                </a:solidFill>
                <a:latin typeface="+mn-lt"/>
                <a:ea typeface="+mn-ea"/>
              </a:rPr>
              <a:t>35</a:t>
            </a:fld>
            <a:endParaRPr lang="de-DE" sz="1200" b="0" strike="noStrike" spc="-1">
              <a:solidFill>
                <a:srgbClr val="000000"/>
              </a:solidFill>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 name="PlaceHolder 1"/>
          <p:cNvSpPr>
            <a:spLocks noGrp="1" noRot="1" noChangeAspect="1"/>
          </p:cNvSpPr>
          <p:nvPr>
            <p:ph type="sldImg"/>
          </p:nvPr>
        </p:nvSpPr>
        <p:spPr>
          <a:xfrm>
            <a:off x="1414463" y="1162050"/>
            <a:ext cx="4179887" cy="3135313"/>
          </a:xfrm>
          <a:prstGeom prst="rect">
            <a:avLst/>
          </a:prstGeom>
          <a:ln w="0">
            <a:noFill/>
          </a:ln>
        </p:spPr>
      </p:sp>
      <p:sp>
        <p:nvSpPr>
          <p:cNvPr id="832"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6000">
              <a:buNone/>
            </a:pPr>
            <a:endParaRPr lang="de-DE" sz="1800" b="0" strike="noStrike" spc="-1">
              <a:solidFill>
                <a:srgbClr val="000000"/>
              </a:solidFill>
              <a:latin typeface="Arial"/>
            </a:endParaRPr>
          </a:p>
        </p:txBody>
      </p:sp>
      <p:sp>
        <p:nvSpPr>
          <p:cNvPr id="833"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AB068C33-077E-4F12-889A-17094003C45E}" type="slidenum">
              <a:rPr lang="de-DE" sz="1200" b="0" strike="noStrike" spc="-1">
                <a:solidFill>
                  <a:srgbClr val="000000"/>
                </a:solidFill>
                <a:latin typeface="+mn-lt"/>
                <a:ea typeface="+mn-ea"/>
              </a:rPr>
              <a:t>36</a:t>
            </a:fld>
            <a:endParaRPr lang="de-DE" sz="1200" b="0" strike="noStrike" spc="-1">
              <a:solidFill>
                <a:srgbClr val="000000"/>
              </a:solidFill>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PlaceHolder 1"/>
          <p:cNvSpPr>
            <a:spLocks noGrp="1" noRot="1" noChangeAspect="1"/>
          </p:cNvSpPr>
          <p:nvPr>
            <p:ph type="sldImg"/>
          </p:nvPr>
        </p:nvSpPr>
        <p:spPr>
          <a:xfrm>
            <a:off x="1414463" y="1162050"/>
            <a:ext cx="4179887" cy="3135313"/>
          </a:xfrm>
          <a:prstGeom prst="rect">
            <a:avLst/>
          </a:prstGeom>
          <a:ln w="0">
            <a:noFill/>
          </a:ln>
        </p:spPr>
      </p:sp>
      <p:sp>
        <p:nvSpPr>
          <p:cNvPr id="835"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Hinweis auf Grundregel: Je mehr Wahlmöglichkeiten, desto mehr Nachmittagsunterricht und desto mehr Freistunden in den Schülerstundenplänen.</a:t>
            </a:r>
          </a:p>
        </p:txBody>
      </p:sp>
      <p:sp>
        <p:nvSpPr>
          <p:cNvPr id="836"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80D02AE8-EFD4-42F8-A4DE-97013BE9CFBD}" type="slidenum">
              <a:rPr lang="de-DE" sz="1200" b="0" strike="noStrike" spc="-1">
                <a:solidFill>
                  <a:srgbClr val="000000"/>
                </a:solidFill>
                <a:latin typeface="+mn-lt"/>
                <a:ea typeface="+mn-ea"/>
              </a:rPr>
              <a:t>37</a:t>
            </a:fld>
            <a:endParaRPr lang="de-DE" sz="1200" b="0" strike="noStrike" spc="-1">
              <a:solidFill>
                <a:srgbClr val="000000"/>
              </a:solid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PlaceHolder 1"/>
          <p:cNvSpPr>
            <a:spLocks noGrp="1" noRot="1" noChangeAspect="1"/>
          </p:cNvSpPr>
          <p:nvPr>
            <p:ph type="sldImg"/>
          </p:nvPr>
        </p:nvSpPr>
        <p:spPr>
          <a:xfrm>
            <a:off x="1414463" y="1162050"/>
            <a:ext cx="4179887" cy="3135313"/>
          </a:xfrm>
          <a:prstGeom prst="rect">
            <a:avLst/>
          </a:prstGeom>
          <a:ln w="0">
            <a:noFill/>
          </a:ln>
        </p:spPr>
      </p:sp>
      <p:sp>
        <p:nvSpPr>
          <p:cNvPr id="784"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Folien 7 bis 13 können – je nach zeitlichem Rahmen – auch ausgeblendet werden.</a:t>
            </a:r>
          </a:p>
        </p:txBody>
      </p:sp>
      <p:sp>
        <p:nvSpPr>
          <p:cNvPr id="785"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01C5DD82-7265-497D-A66A-80A5743605AF}" type="slidenum">
              <a:rPr lang="de-DE" sz="1200" b="0" strike="noStrike" spc="-1">
                <a:solidFill>
                  <a:srgbClr val="000000"/>
                </a:solidFill>
                <a:latin typeface="+mn-lt"/>
                <a:ea typeface="+mn-ea"/>
              </a:rPr>
              <a:t>5</a:t>
            </a:fld>
            <a:endParaRPr lang="de-DE" sz="1200" b="0" strike="noStrike" spc="-1">
              <a:solidFill>
                <a:srgbClr val="000000"/>
              </a:solidFill>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PlaceHolder 1"/>
          <p:cNvSpPr>
            <a:spLocks noGrp="1" noRot="1" noChangeAspect="1"/>
          </p:cNvSpPr>
          <p:nvPr>
            <p:ph type="sldImg"/>
          </p:nvPr>
        </p:nvSpPr>
        <p:spPr>
          <a:xfrm>
            <a:off x="1414463" y="1162050"/>
            <a:ext cx="4179887" cy="3135313"/>
          </a:xfrm>
          <a:prstGeom prst="rect">
            <a:avLst/>
          </a:prstGeom>
          <a:ln w="0">
            <a:noFill/>
          </a:ln>
        </p:spPr>
      </p:sp>
      <p:sp>
        <p:nvSpPr>
          <p:cNvPr id="838"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Hinweis auf Grundregel: Je mehr Wahlmöglichkeiten, desto mehr Nachmittagsunterricht und desto mehr Freistunden in den Schülerstundenplänen.</a:t>
            </a:r>
          </a:p>
        </p:txBody>
      </p:sp>
      <p:sp>
        <p:nvSpPr>
          <p:cNvPr id="839"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B935A396-CB80-4392-A364-BC0F50A002ED}" type="slidenum">
              <a:rPr lang="de-DE" sz="1200" b="0" strike="noStrike" spc="-1">
                <a:solidFill>
                  <a:srgbClr val="000000"/>
                </a:solidFill>
                <a:latin typeface="+mn-lt"/>
                <a:ea typeface="+mn-ea"/>
              </a:rPr>
              <a:t>38</a:t>
            </a:fld>
            <a:endParaRPr lang="de-DE" sz="1200" b="0" strike="noStrike" spc="-1">
              <a:solidFill>
                <a:srgbClr val="000000"/>
              </a:solidFill>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PlaceHolder 1"/>
          <p:cNvSpPr>
            <a:spLocks noGrp="1" noRot="1" noChangeAspect="1"/>
          </p:cNvSpPr>
          <p:nvPr>
            <p:ph type="sldImg"/>
          </p:nvPr>
        </p:nvSpPr>
        <p:spPr>
          <a:xfrm>
            <a:off x="1414463" y="1162050"/>
            <a:ext cx="4179887" cy="3135313"/>
          </a:xfrm>
          <a:prstGeom prst="rect">
            <a:avLst/>
          </a:prstGeom>
          <a:ln w="0">
            <a:noFill/>
          </a:ln>
        </p:spPr>
      </p:sp>
      <p:sp>
        <p:nvSpPr>
          <p:cNvPr id="841"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Hinweis auf Grundregel: Je mehr Wahlmöglichkeiten, desto mehr Nachmittagsunterricht und desto mehr Freistunden in den Schülerstundenplänen.</a:t>
            </a:r>
          </a:p>
        </p:txBody>
      </p:sp>
      <p:sp>
        <p:nvSpPr>
          <p:cNvPr id="842"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9739D3EF-5E0C-41BD-8F36-AA13D46A369D}" type="slidenum">
              <a:rPr lang="de-DE" sz="1200" b="0" strike="noStrike" spc="-1">
                <a:solidFill>
                  <a:srgbClr val="000000"/>
                </a:solidFill>
                <a:latin typeface="+mn-lt"/>
                <a:ea typeface="+mn-ea"/>
              </a:rPr>
              <a:t>39</a:t>
            </a:fld>
            <a:endParaRPr lang="de-DE" sz="1200" b="0" strike="noStrike" spc="-1">
              <a:solidFill>
                <a:srgbClr val="000000"/>
              </a:solidFill>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PlaceHolder 1"/>
          <p:cNvSpPr>
            <a:spLocks noGrp="1" noRot="1" noChangeAspect="1"/>
          </p:cNvSpPr>
          <p:nvPr>
            <p:ph type="sldImg"/>
          </p:nvPr>
        </p:nvSpPr>
        <p:spPr>
          <a:xfrm>
            <a:off x="1414440" y="1162080"/>
            <a:ext cx="4179600" cy="3134880"/>
          </a:xfrm>
          <a:prstGeom prst="rect">
            <a:avLst/>
          </a:prstGeom>
          <a:ln w="0">
            <a:noFill/>
          </a:ln>
        </p:spPr>
      </p:sp>
      <p:sp>
        <p:nvSpPr>
          <p:cNvPr id="844"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920">
              <a:lnSpc>
                <a:spcPct val="100000"/>
              </a:lnSpc>
              <a:buNone/>
              <a:tabLst>
                <a:tab pos="0" algn="l"/>
              </a:tabLst>
            </a:pPr>
            <a:r>
              <a:rPr lang="de-DE" sz="2000" b="0" strike="noStrike" spc="-1">
                <a:solidFill>
                  <a:srgbClr val="000000"/>
                </a:solidFill>
                <a:latin typeface="Arial"/>
              </a:rPr>
              <a:t>Hinweis zur Substitution von M: Wegen KMK-Bestimmungen zudem FS verpflichtendes Abiturprüfungsfach</a:t>
            </a:r>
          </a:p>
          <a:p>
            <a:pPr marL="216000" indent="-214920">
              <a:lnSpc>
                <a:spcPct val="100000"/>
              </a:lnSpc>
              <a:buNone/>
              <a:tabLst>
                <a:tab pos="0" algn="l"/>
              </a:tabLst>
            </a:pPr>
            <a:endParaRPr lang="de-DE" sz="2000" b="0" strike="noStrike" spc="-1">
              <a:solidFill>
                <a:srgbClr val="000000"/>
              </a:solidFill>
              <a:latin typeface="Arial"/>
            </a:endParaRPr>
          </a:p>
        </p:txBody>
      </p:sp>
      <p:sp>
        <p:nvSpPr>
          <p:cNvPr id="845"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A5DCC0C6-123E-4D31-9028-5B3D16BF2452}" type="slidenum">
              <a:rPr lang="de-DE" sz="1200" b="0" strike="noStrike" spc="-1">
                <a:solidFill>
                  <a:srgbClr val="000000"/>
                </a:solidFill>
                <a:latin typeface="+mn-lt"/>
                <a:ea typeface="+mn-ea"/>
              </a:rPr>
              <a:t>46</a:t>
            </a:fld>
            <a:endParaRPr lang="de-DE" sz="1200" b="0" strike="noStrike" spc="-1">
              <a:solidFill>
                <a:srgbClr val="000000"/>
              </a:solidFill>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PlaceHolder 1"/>
          <p:cNvSpPr>
            <a:spLocks noGrp="1" noRot="1" noChangeAspect="1"/>
          </p:cNvSpPr>
          <p:nvPr>
            <p:ph type="sldImg"/>
          </p:nvPr>
        </p:nvSpPr>
        <p:spPr>
          <a:xfrm>
            <a:off x="1414440" y="1162080"/>
            <a:ext cx="4179240" cy="3134880"/>
          </a:xfrm>
          <a:prstGeom prst="rect">
            <a:avLst/>
          </a:prstGeom>
          <a:ln w="0">
            <a:noFill/>
          </a:ln>
        </p:spPr>
      </p:sp>
      <p:sp>
        <p:nvSpPr>
          <p:cNvPr id="847"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Hinweis zur Substitution von M: Wegen KMK-Bestimmungen zudem FS verpflichtendes Abiturprüfungsfach</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48"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59F5284F-6B78-420C-89A7-71E84BADA502}" type="slidenum">
              <a:rPr lang="de-DE" sz="1200" b="0" strike="noStrike" spc="-1">
                <a:solidFill>
                  <a:srgbClr val="000000"/>
                </a:solidFill>
                <a:latin typeface="Calibri"/>
                <a:ea typeface="+mn-ea"/>
              </a:rPr>
              <a:t>47</a:t>
            </a:fld>
            <a:endParaRPr lang="de-DE" sz="1200" b="0" strike="noStrike" spc="-1">
              <a:solidFill>
                <a:srgbClr val="000000"/>
              </a:solidFill>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PlaceHolder 1"/>
          <p:cNvSpPr>
            <a:spLocks noGrp="1" noRot="1" noChangeAspect="1"/>
          </p:cNvSpPr>
          <p:nvPr>
            <p:ph type="sldImg"/>
          </p:nvPr>
        </p:nvSpPr>
        <p:spPr>
          <a:xfrm>
            <a:off x="1414440" y="1162080"/>
            <a:ext cx="4179240" cy="3134880"/>
          </a:xfrm>
          <a:prstGeom prst="rect">
            <a:avLst/>
          </a:prstGeom>
          <a:ln w="0">
            <a:noFill/>
          </a:ln>
        </p:spPr>
      </p:sp>
      <p:sp>
        <p:nvSpPr>
          <p:cNvPr id="850"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Drei Naturwissenschaften sind in der Abiturprüfung nicht möglich.</a:t>
            </a:r>
          </a:p>
        </p:txBody>
      </p:sp>
      <p:sp>
        <p:nvSpPr>
          <p:cNvPr id="851"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A61CE617-3355-464B-8F63-4FF01561F638}" type="slidenum">
              <a:rPr lang="de-DE" sz="1200" b="0" strike="noStrike" spc="-1">
                <a:solidFill>
                  <a:srgbClr val="000000"/>
                </a:solidFill>
                <a:latin typeface="+mn-lt"/>
                <a:ea typeface="+mn-ea"/>
              </a:rPr>
              <a:t>52</a:t>
            </a:fld>
            <a:endParaRPr lang="de-DE" sz="1200" b="0" strike="noStrike" spc="-1">
              <a:solidFill>
                <a:srgbClr val="000000"/>
              </a:solidFill>
              <a:latin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PlaceHolder 1"/>
          <p:cNvSpPr>
            <a:spLocks noGrp="1" noRot="1" noChangeAspect="1"/>
          </p:cNvSpPr>
          <p:nvPr>
            <p:ph type="sldImg"/>
          </p:nvPr>
        </p:nvSpPr>
        <p:spPr>
          <a:xfrm>
            <a:off x="1414440" y="1162080"/>
            <a:ext cx="4179240" cy="3134880"/>
          </a:xfrm>
          <a:prstGeom prst="rect">
            <a:avLst/>
          </a:prstGeom>
          <a:ln w="0">
            <a:noFill/>
          </a:ln>
        </p:spPr>
      </p:sp>
      <p:sp>
        <p:nvSpPr>
          <p:cNvPr id="853"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6000">
              <a:buNone/>
            </a:pPr>
            <a:endParaRPr lang="de-DE" sz="1800" b="0" strike="noStrike" spc="-1">
              <a:solidFill>
                <a:srgbClr val="000000"/>
              </a:solidFill>
              <a:latin typeface="Arial"/>
            </a:endParaRPr>
          </a:p>
        </p:txBody>
      </p:sp>
      <p:sp>
        <p:nvSpPr>
          <p:cNvPr id="854"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DA3B6A3F-42BD-4127-AD61-1A756AFE0D73}" type="slidenum">
              <a:rPr lang="de-DE" sz="1200" b="0" strike="noStrike" spc="-1">
                <a:solidFill>
                  <a:srgbClr val="000000"/>
                </a:solidFill>
                <a:latin typeface="+mn-lt"/>
                <a:ea typeface="+mn-ea"/>
              </a:rPr>
              <a:t>60</a:t>
            </a:fld>
            <a:endParaRPr lang="de-DE" sz="1200" b="0" strike="noStrike" spc="-1">
              <a:solidFill>
                <a:srgbClr val="000000"/>
              </a:solidFill>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PlaceHolder 1"/>
          <p:cNvSpPr>
            <a:spLocks noGrp="1" noRot="1" noChangeAspect="1"/>
          </p:cNvSpPr>
          <p:nvPr>
            <p:ph type="sldImg"/>
          </p:nvPr>
        </p:nvSpPr>
        <p:spPr>
          <a:xfrm>
            <a:off x="1414440" y="1162080"/>
            <a:ext cx="4179240" cy="3134880"/>
          </a:xfrm>
          <a:prstGeom prst="rect">
            <a:avLst/>
          </a:prstGeom>
          <a:ln w="0">
            <a:noFill/>
          </a:ln>
        </p:spPr>
      </p:sp>
      <p:sp>
        <p:nvSpPr>
          <p:cNvPr id="856"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In der einzigen FS bzw. der einzigen NW sind 4 Pflichteinbringungen vorgesehen. Bei Wahl des Vertiefungskurses als Wahlpflichtfach darf die Optionsregel in FS1 bzw. NW1 nicht angewendet werden, wenn zwei Pflichteinbringungen aus dem Vertiefungskurs gewählt werden.</a:t>
            </a:r>
          </a:p>
        </p:txBody>
      </p:sp>
      <p:sp>
        <p:nvSpPr>
          <p:cNvPr id="857"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1E5D476B-4EF8-4002-8F7B-16A76AEE4EFD}" type="slidenum">
              <a:rPr lang="de-DE" sz="1200" b="0" strike="noStrike" spc="-1">
                <a:solidFill>
                  <a:srgbClr val="000000"/>
                </a:solidFill>
                <a:latin typeface="+mn-lt"/>
                <a:ea typeface="+mn-ea"/>
              </a:rPr>
              <a:t>61</a:t>
            </a:fld>
            <a:endParaRPr lang="de-DE" sz="1200" b="0" strike="noStrike" spc="-1">
              <a:solidFill>
                <a:srgbClr val="000000"/>
              </a:solidFill>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PlaceHolder 1"/>
          <p:cNvSpPr>
            <a:spLocks noGrp="1" noRot="1" noChangeAspect="1"/>
          </p:cNvSpPr>
          <p:nvPr>
            <p:ph type="sldImg"/>
          </p:nvPr>
        </p:nvSpPr>
        <p:spPr>
          <a:xfrm>
            <a:off x="1414440" y="1162080"/>
            <a:ext cx="4179600" cy="3134880"/>
          </a:xfrm>
          <a:prstGeom prst="rect">
            <a:avLst/>
          </a:prstGeom>
          <a:ln w="0">
            <a:noFill/>
          </a:ln>
        </p:spPr>
      </p:sp>
      <p:sp>
        <p:nvSpPr>
          <p:cNvPr id="859"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p:txBody>
      </p:sp>
      <p:sp>
        <p:nvSpPr>
          <p:cNvPr id="860"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DD887627-3F0E-4866-9385-6D27A54C4C75}" type="slidenum">
              <a:rPr lang="de-DE" sz="1200" b="0" strike="noStrike" spc="-1">
                <a:solidFill>
                  <a:srgbClr val="000000"/>
                </a:solidFill>
                <a:latin typeface="+mn-lt"/>
                <a:ea typeface="+mn-ea"/>
              </a:rPr>
              <a:t>63</a:t>
            </a:fld>
            <a:endParaRPr lang="de-DE" sz="1200" b="0" strike="noStrike" spc="-1">
              <a:solidFill>
                <a:srgbClr val="000000"/>
              </a:solidFill>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PlaceHolder 1"/>
          <p:cNvSpPr>
            <a:spLocks noGrp="1" noRot="1" noChangeAspect="1"/>
          </p:cNvSpPr>
          <p:nvPr>
            <p:ph type="sldImg"/>
          </p:nvPr>
        </p:nvSpPr>
        <p:spPr>
          <a:xfrm>
            <a:off x="1414440" y="1162080"/>
            <a:ext cx="4179600" cy="3134880"/>
          </a:xfrm>
          <a:prstGeom prst="rect">
            <a:avLst/>
          </a:prstGeom>
          <a:ln w="0">
            <a:noFill/>
          </a:ln>
        </p:spPr>
      </p:sp>
      <p:sp>
        <p:nvSpPr>
          <p:cNvPr id="862"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63"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15E05502-113C-4ED6-9F77-85E75F657032}" type="slidenum">
              <a:rPr lang="de-DE" sz="1200" b="0" strike="noStrike" spc="-1">
                <a:solidFill>
                  <a:srgbClr val="000000"/>
                </a:solidFill>
                <a:latin typeface="+mn-lt"/>
                <a:ea typeface="+mn-ea"/>
              </a:rPr>
              <a:t>64</a:t>
            </a:fld>
            <a:endParaRPr lang="de-DE" sz="1200" b="0" strike="noStrike" spc="-1">
              <a:solidFill>
                <a:srgbClr val="000000"/>
              </a:solidFill>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PlaceHolder 1"/>
          <p:cNvSpPr>
            <a:spLocks noGrp="1" noRot="1" noChangeAspect="1"/>
          </p:cNvSpPr>
          <p:nvPr>
            <p:ph type="sldImg"/>
          </p:nvPr>
        </p:nvSpPr>
        <p:spPr>
          <a:xfrm>
            <a:off x="1414440" y="1162080"/>
            <a:ext cx="4179600" cy="3134880"/>
          </a:xfrm>
          <a:prstGeom prst="rect">
            <a:avLst/>
          </a:prstGeom>
          <a:ln w="0">
            <a:noFill/>
          </a:ln>
        </p:spPr>
      </p:sp>
      <p:sp>
        <p:nvSpPr>
          <p:cNvPr id="865"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66"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27C3D27F-133F-4CB8-AF32-3107D25F032F}" type="slidenum">
              <a:rPr lang="de-DE" sz="1200" b="0" strike="noStrike" spc="-1">
                <a:solidFill>
                  <a:srgbClr val="000000"/>
                </a:solidFill>
                <a:latin typeface="+mn-lt"/>
                <a:ea typeface="+mn-ea"/>
              </a:rPr>
              <a:t>65</a:t>
            </a:fld>
            <a:endParaRPr lang="de-DE" sz="1200" b="0" strike="noStrike" spc="-1">
              <a:solidFill>
                <a:srgbClr val="000000"/>
              </a:solid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PlaceHolder 1"/>
          <p:cNvSpPr>
            <a:spLocks noGrp="1" noRot="1" noChangeAspect="1"/>
          </p:cNvSpPr>
          <p:nvPr>
            <p:ph type="sldImg"/>
          </p:nvPr>
        </p:nvSpPr>
        <p:spPr>
          <a:xfrm>
            <a:off x="1414463" y="1162050"/>
            <a:ext cx="4179887" cy="3135313"/>
          </a:xfrm>
          <a:prstGeom prst="rect">
            <a:avLst/>
          </a:prstGeom>
          <a:ln w="0">
            <a:noFill/>
          </a:ln>
        </p:spPr>
      </p:sp>
      <p:sp>
        <p:nvSpPr>
          <p:cNvPr id="787"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6000">
              <a:buNone/>
            </a:pPr>
            <a:endParaRPr lang="de-DE" sz="1800" b="0" strike="noStrike" spc="-1">
              <a:solidFill>
                <a:srgbClr val="000000"/>
              </a:solidFill>
              <a:latin typeface="Arial"/>
            </a:endParaRPr>
          </a:p>
        </p:txBody>
      </p:sp>
      <p:sp>
        <p:nvSpPr>
          <p:cNvPr id="788"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7A587969-BCA3-4480-A389-47D60B9BBA5F}" type="slidenum">
              <a:rPr lang="de-DE" sz="1200" b="0" strike="noStrike" spc="-1">
                <a:solidFill>
                  <a:srgbClr val="000000"/>
                </a:solidFill>
                <a:latin typeface="+mn-lt"/>
                <a:ea typeface="+mn-ea"/>
              </a:rPr>
              <a:t>6</a:t>
            </a:fld>
            <a:endParaRPr lang="de-DE" sz="1200" b="0" strike="noStrike" spc="-1">
              <a:solidFill>
                <a:srgbClr val="000000"/>
              </a:solidFill>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 name="PlaceHolder 1"/>
          <p:cNvSpPr>
            <a:spLocks noGrp="1" noRot="1" noChangeAspect="1"/>
          </p:cNvSpPr>
          <p:nvPr>
            <p:ph type="sldImg"/>
          </p:nvPr>
        </p:nvSpPr>
        <p:spPr>
          <a:xfrm>
            <a:off x="1414440" y="1162080"/>
            <a:ext cx="4179240" cy="3134880"/>
          </a:xfrm>
          <a:prstGeom prst="rect">
            <a:avLst/>
          </a:prstGeom>
          <a:ln w="0">
            <a:noFill/>
          </a:ln>
        </p:spPr>
      </p:sp>
      <p:sp>
        <p:nvSpPr>
          <p:cNvPr id="868"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69"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1C84B9B1-F908-4A43-AD3E-50E9B04D0617}" type="slidenum">
              <a:rPr lang="de-DE" sz="1200" b="0" strike="noStrike" spc="-1">
                <a:solidFill>
                  <a:srgbClr val="000000"/>
                </a:solidFill>
                <a:latin typeface="+mn-lt"/>
                <a:ea typeface="+mn-ea"/>
              </a:rPr>
              <a:t>66</a:t>
            </a:fld>
            <a:endParaRPr lang="de-DE" sz="1200" b="0" strike="noStrike" spc="-1">
              <a:solidFill>
                <a:srgbClr val="000000"/>
              </a:solidFill>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PlaceHolder 1"/>
          <p:cNvSpPr>
            <a:spLocks noGrp="1" noRot="1" noChangeAspect="1"/>
          </p:cNvSpPr>
          <p:nvPr>
            <p:ph type="sldImg"/>
          </p:nvPr>
        </p:nvSpPr>
        <p:spPr>
          <a:xfrm>
            <a:off x="1414440" y="1162080"/>
            <a:ext cx="4179240" cy="3134880"/>
          </a:xfrm>
          <a:prstGeom prst="rect">
            <a:avLst/>
          </a:prstGeom>
          <a:ln w="0">
            <a:noFill/>
          </a:ln>
        </p:spPr>
      </p:sp>
      <p:sp>
        <p:nvSpPr>
          <p:cNvPr id="871"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72"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C14AC71F-6045-4166-8CB2-0E1371F04E06}" type="slidenum">
              <a:rPr lang="de-DE" sz="1200" b="0" strike="noStrike" spc="-1">
                <a:solidFill>
                  <a:srgbClr val="000000"/>
                </a:solidFill>
                <a:latin typeface="+mn-lt"/>
                <a:ea typeface="+mn-ea"/>
              </a:rPr>
              <a:t>67</a:t>
            </a:fld>
            <a:endParaRPr lang="de-DE" sz="1200" b="0" strike="noStrike" spc="-1">
              <a:solidFill>
                <a:srgbClr val="000000"/>
              </a:solidFill>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 name="PlaceHolder 1"/>
          <p:cNvSpPr>
            <a:spLocks noGrp="1" noRot="1" noChangeAspect="1"/>
          </p:cNvSpPr>
          <p:nvPr>
            <p:ph type="sldImg"/>
          </p:nvPr>
        </p:nvSpPr>
        <p:spPr>
          <a:xfrm>
            <a:off x="1414440" y="1162080"/>
            <a:ext cx="4179240" cy="3134880"/>
          </a:xfrm>
          <a:prstGeom prst="rect">
            <a:avLst/>
          </a:prstGeom>
          <a:ln w="0">
            <a:noFill/>
          </a:ln>
        </p:spPr>
      </p:sp>
      <p:sp>
        <p:nvSpPr>
          <p:cNvPr id="874"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Pflichteinbringungen ergeben sich aus den 5 Abiturfächern und den übrigen Einbringungsverpflichtungen. Bei den „freien“ Einbringungen kann frei aus den verbleibenden HJL ausgewählt werden, um in der Summe auf 40 HJL zu kommen.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875"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93FF556C-945B-4039-8109-32271614C590}" type="slidenum">
              <a:rPr lang="de-DE" sz="1200" b="0" strike="noStrike" spc="-1">
                <a:solidFill>
                  <a:srgbClr val="000000"/>
                </a:solidFill>
                <a:latin typeface="+mn-lt"/>
                <a:ea typeface="+mn-ea"/>
              </a:rPr>
              <a:t>68</a:t>
            </a:fld>
            <a:endParaRPr lang="de-DE" sz="1200" b="0" strike="noStrike" spc="-1">
              <a:solidFill>
                <a:srgbClr val="000000"/>
              </a:solidFill>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 name="PlaceHolder 1"/>
          <p:cNvSpPr>
            <a:spLocks noGrp="1" noRot="1" noChangeAspect="1"/>
          </p:cNvSpPr>
          <p:nvPr>
            <p:ph type="sldImg"/>
          </p:nvPr>
        </p:nvSpPr>
        <p:spPr>
          <a:xfrm>
            <a:off x="216000" y="812520"/>
            <a:ext cx="7126920" cy="4008600"/>
          </a:xfrm>
          <a:prstGeom prst="rect">
            <a:avLst/>
          </a:prstGeom>
          <a:ln w="0">
            <a:noFill/>
          </a:ln>
        </p:spPr>
      </p:sp>
      <p:sp>
        <p:nvSpPr>
          <p:cNvPr id="87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78" name="PlaceHolder 3"/>
          <p:cNvSpPr>
            <a:spLocks noGrp="1"/>
          </p:cNvSpPr>
          <p:nvPr>
            <p:ph type="sldNum" idx="37"/>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850AC38C-9F68-43DE-A34E-7EA7E29222A5}" type="slidenum">
              <a:rPr lang="de-DE" sz="1200" b="0" strike="noStrike" spc="-1">
                <a:solidFill>
                  <a:srgbClr val="000000"/>
                </a:solidFill>
                <a:latin typeface="Calibri"/>
                <a:ea typeface="+mn-ea"/>
              </a:rPr>
              <a:t>69</a:t>
            </a:fld>
            <a:endParaRPr lang="de-DE" sz="12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PlaceHolder 1"/>
          <p:cNvSpPr>
            <a:spLocks noGrp="1" noRot="1" noChangeAspect="1"/>
          </p:cNvSpPr>
          <p:nvPr>
            <p:ph type="sldImg"/>
          </p:nvPr>
        </p:nvSpPr>
        <p:spPr>
          <a:xfrm>
            <a:off x="216000" y="812520"/>
            <a:ext cx="7126920" cy="4008600"/>
          </a:xfrm>
          <a:prstGeom prst="rect">
            <a:avLst/>
          </a:prstGeom>
          <a:ln w="0">
            <a:noFill/>
          </a:ln>
        </p:spPr>
      </p:sp>
      <p:sp>
        <p:nvSpPr>
          <p:cNvPr id="880"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81" name="PlaceHolder 3"/>
          <p:cNvSpPr>
            <a:spLocks noGrp="1"/>
          </p:cNvSpPr>
          <p:nvPr>
            <p:ph type="sldNum" idx="38"/>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250BED03-021D-4516-B28E-9BDC0B73921A}" type="slidenum">
              <a:rPr lang="de-DE" sz="1200" b="0" strike="noStrike" spc="-1">
                <a:solidFill>
                  <a:srgbClr val="000000"/>
                </a:solidFill>
                <a:latin typeface="Calibri"/>
                <a:ea typeface="+mn-ea"/>
              </a:rPr>
              <a:t>70</a:t>
            </a:fld>
            <a:endParaRPr lang="de-DE" sz="1200" b="0" strike="noStrike" spc="-1">
              <a:solidFill>
                <a:srgbClr val="000000"/>
              </a:solid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PlaceHolder 1"/>
          <p:cNvSpPr>
            <a:spLocks noGrp="1" noRot="1" noChangeAspect="1"/>
          </p:cNvSpPr>
          <p:nvPr>
            <p:ph type="sldImg"/>
          </p:nvPr>
        </p:nvSpPr>
        <p:spPr>
          <a:xfrm>
            <a:off x="216000" y="812520"/>
            <a:ext cx="7126920" cy="4008600"/>
          </a:xfrm>
          <a:prstGeom prst="rect">
            <a:avLst/>
          </a:prstGeom>
          <a:ln w="0">
            <a:noFill/>
          </a:ln>
        </p:spPr>
      </p:sp>
      <p:sp>
        <p:nvSpPr>
          <p:cNvPr id="883"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a:p>
            <a:pPr marL="216000" indent="0">
              <a:lnSpc>
                <a:spcPct val="100000"/>
              </a:lnSpc>
              <a:buNone/>
            </a:pPr>
            <a:endParaRPr lang="de-DE" sz="2000" b="0" strike="noStrike" spc="-1">
              <a:solidFill>
                <a:srgbClr val="000000"/>
              </a:solidFill>
              <a:latin typeface="Arial"/>
            </a:endParaRPr>
          </a:p>
        </p:txBody>
      </p:sp>
      <p:sp>
        <p:nvSpPr>
          <p:cNvPr id="884" name="PlaceHolder 3"/>
          <p:cNvSpPr>
            <a:spLocks noGrp="1"/>
          </p:cNvSpPr>
          <p:nvPr>
            <p:ph type="sldNum" idx="39"/>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EDC4D6BF-87E6-40D4-B3C7-9C3C514BDE5F}" type="slidenum">
              <a:rPr lang="de-DE" sz="1200" b="0" strike="noStrike" spc="-1">
                <a:solidFill>
                  <a:srgbClr val="000000"/>
                </a:solidFill>
                <a:latin typeface="Calibri"/>
                <a:ea typeface="+mn-ea"/>
              </a:rPr>
              <a:t>71</a:t>
            </a:fld>
            <a:endParaRPr lang="de-DE" sz="12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PlaceHolder 1"/>
          <p:cNvSpPr>
            <a:spLocks noGrp="1" noRot="1" noChangeAspect="1"/>
          </p:cNvSpPr>
          <p:nvPr>
            <p:ph type="sldImg"/>
          </p:nvPr>
        </p:nvSpPr>
        <p:spPr>
          <a:xfrm>
            <a:off x="216000" y="812520"/>
            <a:ext cx="7126920" cy="4008600"/>
          </a:xfrm>
          <a:prstGeom prst="rect">
            <a:avLst/>
          </a:prstGeom>
          <a:ln w="0">
            <a:noFill/>
          </a:ln>
        </p:spPr>
      </p:sp>
      <p:sp>
        <p:nvSpPr>
          <p:cNvPr id="886"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87" name="PlaceHolder 3"/>
          <p:cNvSpPr>
            <a:spLocks noGrp="1"/>
          </p:cNvSpPr>
          <p:nvPr>
            <p:ph type="sldNum" idx="40"/>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C7687CC3-947E-4814-91AD-94756D182E52}" type="slidenum">
              <a:rPr lang="de-DE" sz="1200" b="0" strike="noStrike" spc="-1">
                <a:solidFill>
                  <a:srgbClr val="000000"/>
                </a:solidFill>
                <a:latin typeface="Calibri"/>
                <a:ea typeface="+mn-ea"/>
              </a:rPr>
              <a:t>72</a:t>
            </a:fld>
            <a:endParaRPr lang="de-DE" sz="1200" b="0" strike="noStrike" spc="-1">
              <a:solidFill>
                <a:srgbClr val="000000"/>
              </a:solid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PlaceHolder 1"/>
          <p:cNvSpPr>
            <a:spLocks noGrp="1" noRot="1" noChangeAspect="1"/>
          </p:cNvSpPr>
          <p:nvPr>
            <p:ph type="sldImg"/>
          </p:nvPr>
        </p:nvSpPr>
        <p:spPr>
          <a:xfrm>
            <a:off x="216000" y="812520"/>
            <a:ext cx="7126920" cy="4008600"/>
          </a:xfrm>
          <a:prstGeom prst="rect">
            <a:avLst/>
          </a:prstGeom>
          <a:ln w="0">
            <a:noFill/>
          </a:ln>
        </p:spPr>
      </p:sp>
      <p:sp>
        <p:nvSpPr>
          <p:cNvPr id="889"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90" name="PlaceHolder 3"/>
          <p:cNvSpPr>
            <a:spLocks noGrp="1"/>
          </p:cNvSpPr>
          <p:nvPr>
            <p:ph type="sldNum" idx="41"/>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100E4DFF-FE59-4199-8CD9-7BD661B9989F}" type="slidenum">
              <a:rPr lang="de-DE" sz="1200" b="0" strike="noStrike" spc="-1">
                <a:solidFill>
                  <a:srgbClr val="000000"/>
                </a:solidFill>
                <a:latin typeface="Calibri"/>
                <a:ea typeface="+mn-ea"/>
              </a:rPr>
              <a:t>73</a:t>
            </a:fld>
            <a:endParaRPr lang="de-DE" sz="1200" b="0" strike="noStrike" spc="-1">
              <a:solidFill>
                <a:srgbClr val="000000"/>
              </a:solidFill>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PlaceHolder 1"/>
          <p:cNvSpPr>
            <a:spLocks noGrp="1" noRot="1" noChangeAspect="1"/>
          </p:cNvSpPr>
          <p:nvPr>
            <p:ph type="sldImg"/>
          </p:nvPr>
        </p:nvSpPr>
        <p:spPr>
          <a:xfrm>
            <a:off x="216000" y="812520"/>
            <a:ext cx="7126920" cy="4008600"/>
          </a:xfrm>
          <a:prstGeom prst="rect">
            <a:avLst/>
          </a:prstGeom>
          <a:ln w="0">
            <a:noFill/>
          </a:ln>
        </p:spPr>
      </p:sp>
      <p:sp>
        <p:nvSpPr>
          <p:cNvPr id="892"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93" name="PlaceHolder 3"/>
          <p:cNvSpPr>
            <a:spLocks noGrp="1"/>
          </p:cNvSpPr>
          <p:nvPr>
            <p:ph type="sldNum" idx="42"/>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B8D601B0-E078-4F12-A322-95FFFE0256DB}" type="slidenum">
              <a:rPr lang="de-DE" sz="1200" b="0" strike="noStrike" spc="-1">
                <a:solidFill>
                  <a:srgbClr val="000000"/>
                </a:solidFill>
                <a:latin typeface="Calibri"/>
                <a:ea typeface="+mn-ea"/>
              </a:rPr>
              <a:t>74</a:t>
            </a:fld>
            <a:endParaRPr lang="de-DE" sz="1200" b="0" strike="noStrike" spc="-1">
              <a:solidFill>
                <a:srgbClr val="000000"/>
              </a:solidFill>
              <a:latin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PlaceHolder 1"/>
          <p:cNvSpPr>
            <a:spLocks noGrp="1" noRot="1" noChangeAspect="1"/>
          </p:cNvSpPr>
          <p:nvPr>
            <p:ph type="sldImg"/>
          </p:nvPr>
        </p:nvSpPr>
        <p:spPr>
          <a:xfrm>
            <a:off x="216000" y="812520"/>
            <a:ext cx="7126920" cy="4008600"/>
          </a:xfrm>
          <a:prstGeom prst="rect">
            <a:avLst/>
          </a:prstGeom>
          <a:ln w="0">
            <a:noFill/>
          </a:ln>
        </p:spPr>
      </p:sp>
      <p:sp>
        <p:nvSpPr>
          <p:cNvPr id="895"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0">
              <a:lnSpc>
                <a:spcPct val="100000"/>
              </a:lnSpc>
              <a:buNone/>
            </a:pPr>
            <a:r>
              <a:rPr lang="de-DE" sz="2000" b="0" strike="noStrike" spc="-1">
                <a:solidFill>
                  <a:srgbClr val="000000"/>
                </a:solidFill>
                <a:latin typeface="Arial"/>
              </a:rPr>
              <a:t>Die Pflichteinbringungen ergeben sich aus den 5 Abiturfächern und den übrigen Einbringungsverpflichtungen. Das Einbringungsbeispiel entfaltet sich von den Pflichteinbringung zu den freien Einbringungen. </a:t>
            </a:r>
          </a:p>
        </p:txBody>
      </p:sp>
      <p:sp>
        <p:nvSpPr>
          <p:cNvPr id="896" name="PlaceHolder 3"/>
          <p:cNvSpPr>
            <a:spLocks noGrp="1"/>
          </p:cNvSpPr>
          <p:nvPr>
            <p:ph type="sldNum" idx="43"/>
          </p:nvPr>
        </p:nvSpPr>
        <p:spPr>
          <a:xfrm>
            <a:off x="4278960" y="10157400"/>
            <a:ext cx="3280320" cy="533880"/>
          </a:xfrm>
          <a:prstGeom prst="rect">
            <a:avLst/>
          </a:prstGeom>
          <a:noFill/>
          <a:ln w="0">
            <a:noFill/>
          </a:ln>
        </p:spPr>
        <p:txBody>
          <a:bodyPr lIns="0" tIns="0" rIns="0" bIns="0" anchor="b">
            <a:noAutofit/>
          </a:bodyPr>
          <a:lstStyle>
            <a:lvl1pPr indent="0" algn="r" defTabSz="457200">
              <a:lnSpc>
                <a:spcPct val="100000"/>
              </a:lnSpc>
              <a:buNone/>
              <a:tabLst>
                <a:tab pos="0" algn="l"/>
              </a:tabLst>
              <a:defRPr lang="de-DE" sz="1200" b="0" strike="noStrike" spc="-1">
                <a:solidFill>
                  <a:srgbClr val="000000"/>
                </a:solidFill>
                <a:latin typeface="Calibri"/>
                <a:ea typeface="+mn-ea"/>
              </a:defRPr>
            </a:lvl1pPr>
          </a:lstStyle>
          <a:p>
            <a:pPr indent="0" algn="r" defTabSz="457200">
              <a:lnSpc>
                <a:spcPct val="100000"/>
              </a:lnSpc>
              <a:buNone/>
              <a:tabLst>
                <a:tab pos="0" algn="l"/>
              </a:tabLst>
            </a:pPr>
            <a:fld id="{60C2D567-9562-4728-A60E-D83C11F71734}" type="slidenum">
              <a:rPr lang="de-DE" sz="1200" b="0" strike="noStrike" spc="-1">
                <a:solidFill>
                  <a:srgbClr val="000000"/>
                </a:solidFill>
                <a:latin typeface="Calibri"/>
                <a:ea typeface="+mn-ea"/>
              </a:rPr>
              <a:t>75</a:t>
            </a:fld>
            <a:endParaRPr lang="de-DE"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PlaceHolder 1"/>
          <p:cNvSpPr>
            <a:spLocks noGrp="1" noRot="1" noChangeAspect="1"/>
          </p:cNvSpPr>
          <p:nvPr>
            <p:ph type="sldImg"/>
          </p:nvPr>
        </p:nvSpPr>
        <p:spPr>
          <a:xfrm>
            <a:off x="1414463" y="1162050"/>
            <a:ext cx="4179887" cy="3135313"/>
          </a:xfrm>
          <a:prstGeom prst="rect">
            <a:avLst/>
          </a:prstGeom>
          <a:ln w="0">
            <a:noFill/>
          </a:ln>
        </p:spPr>
      </p:sp>
      <p:sp>
        <p:nvSpPr>
          <p:cNvPr id="790"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6000">
              <a:buNone/>
            </a:pPr>
            <a:endParaRPr lang="de-DE" sz="1800" b="0" strike="noStrike" spc="-1">
              <a:solidFill>
                <a:srgbClr val="000000"/>
              </a:solidFill>
              <a:latin typeface="Arial"/>
            </a:endParaRPr>
          </a:p>
        </p:txBody>
      </p:sp>
      <p:sp>
        <p:nvSpPr>
          <p:cNvPr id="791"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AEC792AA-0D95-44F6-91A2-589B9CF2A65D}" type="slidenum">
              <a:rPr lang="de-DE" sz="1200" b="0" strike="noStrike" spc="-1">
                <a:solidFill>
                  <a:srgbClr val="000000"/>
                </a:solidFill>
                <a:latin typeface="+mn-lt"/>
                <a:ea typeface="+mn-ea"/>
              </a:rPr>
              <a:t>7</a:t>
            </a:fld>
            <a:endParaRPr lang="de-DE" sz="1200" b="0" strike="noStrike" spc="-1">
              <a:solidFill>
                <a:srgbClr val="000000"/>
              </a:solidFill>
              <a:latin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PlaceHolder 1"/>
          <p:cNvSpPr>
            <a:spLocks noGrp="1" noRot="1" noChangeAspect="1"/>
          </p:cNvSpPr>
          <p:nvPr>
            <p:ph type="sldImg"/>
          </p:nvPr>
        </p:nvSpPr>
        <p:spPr>
          <a:xfrm>
            <a:off x="1414440" y="1162080"/>
            <a:ext cx="4179240" cy="3134880"/>
          </a:xfrm>
          <a:prstGeom prst="rect">
            <a:avLst/>
          </a:prstGeom>
          <a:ln w="0">
            <a:noFill/>
          </a:ln>
        </p:spPr>
      </p:sp>
      <p:sp>
        <p:nvSpPr>
          <p:cNvPr id="898"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Hinweis zu Ziffer 4: Je stärker die Profilbildung in ein- und demselben Aufgabenfeld ausfällt, desto höher ist das Risiko, bei mehreren mangelhaften Leistungen an den Bestehensbedingungen zu scheitern.</a:t>
            </a:r>
          </a:p>
        </p:txBody>
      </p:sp>
      <p:sp>
        <p:nvSpPr>
          <p:cNvPr id="899"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9B48ABB9-4B30-4D37-B23F-8208185EC3A2}" type="slidenum">
              <a:rPr lang="de-DE" sz="1200" b="0" strike="noStrike" spc="-1">
                <a:solidFill>
                  <a:srgbClr val="000000"/>
                </a:solidFill>
                <a:latin typeface="Times New Roman"/>
                <a:ea typeface="+mn-ea"/>
              </a:rPr>
              <a:t>79</a:t>
            </a:fld>
            <a:endParaRPr lang="de-DE" sz="1200" b="0" strike="noStrike" spc="-1">
              <a:solidFill>
                <a:srgbClr val="000000"/>
              </a:solidFill>
              <a:latin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PlaceHolder 1"/>
          <p:cNvSpPr>
            <a:spLocks noGrp="1" noRot="1" noChangeAspect="1"/>
          </p:cNvSpPr>
          <p:nvPr>
            <p:ph type="sldImg"/>
          </p:nvPr>
        </p:nvSpPr>
        <p:spPr>
          <a:xfrm>
            <a:off x="1414440" y="1162080"/>
            <a:ext cx="4179240" cy="3134880"/>
          </a:xfrm>
          <a:prstGeom prst="rect">
            <a:avLst/>
          </a:prstGeom>
          <a:ln w="0">
            <a:noFill/>
          </a:ln>
        </p:spPr>
      </p:sp>
      <p:sp>
        <p:nvSpPr>
          <p:cNvPr id="901"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Eine Verbesserung um einen Punkt in der Abiturprüfung im jeweiligen Fach bzw. um vier Punkte in der Gesamtqualifikation wird erreicht, wenn das Ergebnis der mündlichen Zusatzprüfung drei Punkte besser ist als das Ergebnis in der schriftlichen Prüfung. Die Distanz von einer Nachkommastelle zur nächsten beträgt i.d.R. 18 Punkte.</a:t>
            </a:r>
          </a:p>
        </p:txBody>
      </p:sp>
      <p:sp>
        <p:nvSpPr>
          <p:cNvPr id="902"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7A1CCAA2-BCF4-46FA-A686-C3C1787E69B6}" type="slidenum">
              <a:rPr lang="de-DE" sz="1200" b="0" strike="noStrike" spc="-1">
                <a:solidFill>
                  <a:srgbClr val="000000"/>
                </a:solidFill>
                <a:latin typeface="+mn-lt"/>
                <a:ea typeface="+mn-ea"/>
              </a:rPr>
              <a:t>80</a:t>
            </a:fld>
            <a:endParaRPr lang="de-DE" sz="1200" b="0" strike="noStrike" spc="-1">
              <a:solidFill>
                <a:srgbClr val="000000"/>
              </a:solid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PlaceHolder 1"/>
          <p:cNvSpPr>
            <a:spLocks noGrp="1" noRot="1" noChangeAspect="1"/>
          </p:cNvSpPr>
          <p:nvPr>
            <p:ph type="sldImg"/>
          </p:nvPr>
        </p:nvSpPr>
        <p:spPr>
          <a:xfrm>
            <a:off x="1414463" y="1162050"/>
            <a:ext cx="4179887" cy="3135313"/>
          </a:xfrm>
          <a:prstGeom prst="rect">
            <a:avLst/>
          </a:prstGeom>
          <a:ln w="0">
            <a:noFill/>
          </a:ln>
        </p:spPr>
      </p:sp>
      <p:sp>
        <p:nvSpPr>
          <p:cNvPr id="793"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Sofern die Schule die Lehrplanalternativen Biophysik und/oder Astrophysik anbietet, kann bereits hier darauf hingewiesen werden.</a:t>
            </a:r>
          </a:p>
        </p:txBody>
      </p:sp>
      <p:sp>
        <p:nvSpPr>
          <p:cNvPr id="794"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9C858D1F-16AD-45BA-BBE8-65A9E0C8D5FF}" type="slidenum">
              <a:rPr lang="de-DE" sz="1200" b="0" strike="noStrike" spc="-1">
                <a:solidFill>
                  <a:srgbClr val="000000"/>
                </a:solidFill>
                <a:latin typeface="+mn-lt"/>
                <a:ea typeface="+mn-ea"/>
              </a:rPr>
              <a:t>8</a:t>
            </a:fld>
            <a:endParaRPr lang="de-DE" sz="1200" b="0" strike="noStrike" spc="-1">
              <a:solidFill>
                <a:srgbClr val="000000"/>
              </a:solid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PlaceHolder 1"/>
          <p:cNvSpPr>
            <a:spLocks noGrp="1" noRot="1" noChangeAspect="1"/>
          </p:cNvSpPr>
          <p:nvPr>
            <p:ph type="sldImg"/>
          </p:nvPr>
        </p:nvSpPr>
        <p:spPr>
          <a:xfrm>
            <a:off x="1414463" y="1162050"/>
            <a:ext cx="4179887" cy="3135313"/>
          </a:xfrm>
          <a:prstGeom prst="rect">
            <a:avLst/>
          </a:prstGeom>
          <a:ln w="0">
            <a:noFill/>
          </a:ln>
        </p:spPr>
      </p:sp>
      <p:sp>
        <p:nvSpPr>
          <p:cNvPr id="796"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Sofern die Schule die Lehrplanalternative Geologie anbietet, kann bereits hier darauf hingewiesen werden.</a:t>
            </a:r>
          </a:p>
          <a:p>
            <a:pPr marL="216000" indent="-214560">
              <a:lnSpc>
                <a:spcPct val="100000"/>
              </a:lnSpc>
              <a:buNone/>
              <a:tabLst>
                <a:tab pos="0" algn="l"/>
              </a:tabLst>
            </a:pPr>
            <a:endParaRPr lang="de-DE" sz="2000" b="0" strike="noStrike" spc="-1">
              <a:solidFill>
                <a:srgbClr val="000000"/>
              </a:solidFill>
              <a:latin typeface="Arial"/>
            </a:endParaRPr>
          </a:p>
        </p:txBody>
      </p:sp>
      <p:sp>
        <p:nvSpPr>
          <p:cNvPr id="797"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A9616B06-FF0B-4AD3-9CD0-BCB663A26AE5}" type="slidenum">
              <a:rPr lang="de-DE" sz="1200" b="0" strike="noStrike" spc="-1">
                <a:solidFill>
                  <a:srgbClr val="000000"/>
                </a:solidFill>
                <a:latin typeface="Calibri"/>
                <a:ea typeface="+mn-ea"/>
              </a:rPr>
              <a:t>10</a:t>
            </a:fld>
            <a:endParaRPr lang="de-DE" sz="1200" b="0" strike="noStrike" spc="-1">
              <a:solidFill>
                <a:srgbClr val="000000"/>
              </a:solid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PlaceHolder 1"/>
          <p:cNvSpPr>
            <a:spLocks noGrp="1" noRot="1" noChangeAspect="1"/>
          </p:cNvSpPr>
          <p:nvPr>
            <p:ph type="sldImg"/>
          </p:nvPr>
        </p:nvSpPr>
        <p:spPr>
          <a:xfrm>
            <a:off x="1414463" y="1162050"/>
            <a:ext cx="4179887" cy="3135313"/>
          </a:xfrm>
          <a:prstGeom prst="rect">
            <a:avLst/>
          </a:prstGeom>
          <a:ln w="0">
            <a:noFill/>
          </a:ln>
        </p:spPr>
      </p:sp>
      <p:sp>
        <p:nvSpPr>
          <p:cNvPr id="799"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Unterricht und Abiturprüfung in D und M auf eA für alle – unabhängig von Besuch des Vertiefungskurses</a:t>
            </a:r>
          </a:p>
        </p:txBody>
      </p:sp>
      <p:sp>
        <p:nvSpPr>
          <p:cNvPr id="800"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3A826E3B-1A8E-45AF-9D2E-64B6C72701C0}" type="slidenum">
              <a:rPr lang="de-DE" sz="1200" b="0" strike="noStrike" spc="-1">
                <a:solidFill>
                  <a:srgbClr val="000000"/>
                </a:solidFill>
                <a:latin typeface="+mn-lt"/>
                <a:ea typeface="+mn-ea"/>
              </a:rPr>
              <a:t>20</a:t>
            </a:fld>
            <a:endParaRPr lang="de-DE" sz="1200" b="0" strike="noStrike" spc="-1">
              <a:solidFill>
                <a:srgbClr val="000000"/>
              </a:solid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PlaceHolder 1"/>
          <p:cNvSpPr>
            <a:spLocks noGrp="1" noRot="1" noChangeAspect="1"/>
          </p:cNvSpPr>
          <p:nvPr>
            <p:ph type="sldImg"/>
          </p:nvPr>
        </p:nvSpPr>
        <p:spPr>
          <a:xfrm>
            <a:off x="1414463" y="1162050"/>
            <a:ext cx="4179887" cy="3135313"/>
          </a:xfrm>
          <a:prstGeom prst="rect">
            <a:avLst/>
          </a:prstGeom>
          <a:ln w="0">
            <a:noFill/>
          </a:ln>
        </p:spPr>
      </p:sp>
      <p:sp>
        <p:nvSpPr>
          <p:cNvPr id="802"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Wahlpflichtpflicht ist stets aufgabenfeldgebunden.</a:t>
            </a:r>
          </a:p>
        </p:txBody>
      </p:sp>
      <p:sp>
        <p:nvSpPr>
          <p:cNvPr id="803"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25EEA152-098B-40E0-BCAA-11211D6B33D9}" type="slidenum">
              <a:rPr lang="de-DE" sz="1200" b="0" strike="noStrike" spc="-1">
                <a:solidFill>
                  <a:srgbClr val="000000"/>
                </a:solidFill>
                <a:latin typeface="+mn-lt"/>
                <a:ea typeface="+mn-ea"/>
              </a:rPr>
              <a:t>21</a:t>
            </a:fld>
            <a:endParaRPr lang="de-DE" sz="1200" b="0" strike="noStrike" spc="-1">
              <a:solidFill>
                <a:srgbClr val="000000"/>
              </a:solid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 name="PlaceHolder 1"/>
          <p:cNvSpPr>
            <a:spLocks noGrp="1" noRot="1" noChangeAspect="1"/>
          </p:cNvSpPr>
          <p:nvPr>
            <p:ph type="sldImg"/>
          </p:nvPr>
        </p:nvSpPr>
        <p:spPr>
          <a:xfrm>
            <a:off x="1414440" y="1162080"/>
            <a:ext cx="4179240" cy="3134520"/>
          </a:xfrm>
          <a:prstGeom prst="rect">
            <a:avLst/>
          </a:prstGeom>
          <a:ln w="0">
            <a:noFill/>
          </a:ln>
        </p:spPr>
      </p:sp>
      <p:sp>
        <p:nvSpPr>
          <p:cNvPr id="805" name="PlaceHolder 2"/>
          <p:cNvSpPr>
            <a:spLocks noGrp="1"/>
          </p:cNvSpPr>
          <p:nvPr>
            <p:ph type="body"/>
          </p:nvPr>
        </p:nvSpPr>
        <p:spPr>
          <a:xfrm>
            <a:off x="700560" y="4473360"/>
            <a:ext cx="5606640" cy="3657960"/>
          </a:xfrm>
          <a:prstGeom prst="rect">
            <a:avLst/>
          </a:prstGeom>
          <a:noFill/>
          <a:ln w="0">
            <a:noFill/>
          </a:ln>
        </p:spPr>
        <p:txBody>
          <a:bodyPr lIns="0" tIns="0" rIns="0" bIns="0" anchor="t">
            <a:noAutofit/>
          </a:bodyPr>
          <a:lstStyle/>
          <a:p>
            <a:pPr marL="216000" indent="-214560">
              <a:lnSpc>
                <a:spcPct val="100000"/>
              </a:lnSpc>
              <a:buNone/>
              <a:tabLst>
                <a:tab pos="0" algn="l"/>
              </a:tabLst>
            </a:pPr>
            <a:r>
              <a:rPr lang="de-DE" sz="2000" b="0" strike="noStrike" spc="-1">
                <a:solidFill>
                  <a:srgbClr val="000000"/>
                </a:solidFill>
                <a:latin typeface="Arial"/>
              </a:rPr>
              <a:t>Die Schule kann - über die Pflichtbelegung hinaus - auch die Weiterbelegung von in Q12 belegten Fächern in Q13 gestatten.</a:t>
            </a:r>
          </a:p>
        </p:txBody>
      </p:sp>
      <p:sp>
        <p:nvSpPr>
          <p:cNvPr id="806" name="CustomShape 3"/>
          <p:cNvSpPr/>
          <p:nvPr/>
        </p:nvSpPr>
        <p:spPr>
          <a:xfrm>
            <a:off x="3970080" y="8831160"/>
            <a:ext cx="3036600" cy="46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defTabSz="914400">
              <a:lnSpc>
                <a:spcPct val="100000"/>
              </a:lnSpc>
            </a:pPr>
            <a:fld id="{2F4E27C5-35BF-4DE4-822D-07A7CB7E2ADA}" type="slidenum">
              <a:rPr lang="de-DE" sz="1200" b="0" strike="noStrike" spc="-1">
                <a:solidFill>
                  <a:srgbClr val="000000"/>
                </a:solidFill>
                <a:latin typeface="+mn-lt"/>
                <a:ea typeface="+mn-ea"/>
              </a:rPr>
              <a:t>26</a:t>
            </a:fld>
            <a:endParaRPr lang="de-DE" sz="1200" b="0" strike="noStrike" spc="-1">
              <a:solidFill>
                <a:srgbClr val="000000"/>
              </a:solid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AndTx" preserve="1">
  <p:cSld name="Title, 2 Content and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4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46"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47"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TwoObj" preserve="1">
  <p:cSld name="Title Content and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53"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54"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55"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61"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6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63"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Standar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reserve="1">
  <p:cSld name="Standard 1">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68"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69"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Standard 2">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76"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77"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78"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79"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Standard 3">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Standard 4">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89"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Standard 5">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93"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Standard 6">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98"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99"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6"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7"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tandard 7">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mediaAndTx" preserve="1">
  <p:cSld name="Standard 8">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AndTx" preserve="1">
  <p:cSld name="Standard 9">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0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08"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09"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reserve="1">
  <p:cSld name="Standard 10">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15"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16"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17"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OverTx" preserve="1">
  <p:cSld name="Standard 11">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23"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24"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25"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tandard 12">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verTx" preserve="1">
  <p:cSld name="Standard 13">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32"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33"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Standard 14">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40"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41"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42"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43"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Standard 15">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Standard 16">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53"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4"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5"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6"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7"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tandard 17">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57"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Standard 18">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6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6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tandard 19">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mediaAndTx" preserve="1">
  <p:cSld name="Standard 20">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AndTx" preserve="1">
  <p:cSld name="Standard 21">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71"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72"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73"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TwoObj" preserve="1">
  <p:cSld name="Standard 22">
    <p:spTree>
      <p:nvGrpSpPr>
        <p:cNvPr id="1" name=""/>
        <p:cNvGrpSpPr/>
        <p:nvPr/>
      </p:nvGrpSpPr>
      <p:grpSpPr>
        <a:xfrm>
          <a:off x="0" y="0"/>
          <a:ext cx="0" cy="0"/>
          <a:chOff x="0" y="0"/>
          <a:chExt cx="0" cy="0"/>
        </a:xfrm>
      </p:grpSpPr>
      <p:sp>
        <p:nvSpPr>
          <p:cNvPr id="178"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79"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80"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81"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OverTx" preserve="1">
  <p:cSld name="Standard 23">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8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88"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189"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9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195"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C94E5EEA-59D6-4509-B4F5-9C7E1335E451}" type="slidenum">
              <a:t>‹Nr.›</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D246DE08-836C-4204-B42B-A370854FEEF2}" type="slidenum">
              <a:t>‹Nr.›</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138294B4-657A-4C78-B60E-05384AD15CB8}" type="slidenum">
              <a:t>‹Nr.›</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212"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3FE6D809-F732-44F3-82CE-4FA1EB5B1E24}" type="slidenum">
              <a:t>‹Nr.›</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Abschnitts-&#10;überschrift">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320779CC-65D7-4930-98F2-16FAF8A94B95}" type="slidenum">
              <a:t>‹Nr.›</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225"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226"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E6EF5211-8382-487B-97FD-90FD69E98699}" type="slidenum">
              <a:t>‹Nr.›</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ergleich">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0B9BEDA5-70B9-441E-88B5-999001278669}" type="slidenum">
              <a:t>‹Nr.›</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39"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11FC8E53-602C-4C22-BC89-558D0F82D77E}" type="slidenum">
              <a:t>‹Nr.›</a:t>
            </a:fld>
            <a:endParaRPr/>
          </a:p>
        </p:txBody>
      </p:sp>
      <p:sp>
        <p:nvSpPr>
          <p:cNvPr id="5" name="PlaceHolder 4"/>
          <p:cNvSpPr>
            <a:spLocks noGrp="1"/>
          </p:cNvSpPr>
          <p:nvPr>
            <p:ph type="dt" idx="22"/>
          </p:nvPr>
        </p:nvSpPr>
        <p:spPr/>
        <p:txBody>
          <a:body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EF624091-E800-4338-A4FA-968BFE4E50B4}" type="slidenum">
              <a:t>‹Nr.›</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Inhalt mit Überschrift">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3E834AD1-9BC2-4C23-9616-9846AB3692DF}" type="slidenum">
              <a:t>‹Nr.›</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ild mit Überschrift">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A252495A-9E56-4EB2-9CC2-739BA36771D6}" type="slidenum">
              <a:t>‹Nr.›</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27"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31"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
        <p:nvSpPr>
          <p:cNvPr id="36"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
        <p:nvSpPr>
          <p:cNvPr id="37"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pPr indent="0">
              <a:lnSpc>
                <a:spcPct val="90000"/>
              </a:lnSpc>
              <a:spcBef>
                <a:spcPts val="1417"/>
              </a:spcBef>
              <a:buNone/>
            </a:pPr>
            <a:endParaRPr lang="de-DE" sz="2800" b="0" strike="noStrike" spc="-1">
              <a:solidFill>
                <a:schemeClr val="dk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endParaRPr lang="de-DE" sz="1800" b="0" strike="noStrike" spc="-1">
              <a:solidFill>
                <a:schemeClr val="dk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mediaAndTx" preserve="1">
  <p:cSld name="Centered Tex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2.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3.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4.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35.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6.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37.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38.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0.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41.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42.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43.xml"/></Relationships>
</file>

<file path=ppt/slideMasters/_rels/slideMaster44.xml.rels><?xml version="1.0" encoding="UTF-8" standalone="yes"?>
<Relationships xmlns="http://schemas.openxmlformats.org/package/2006/relationships"><Relationship Id="rId2" Type="http://schemas.openxmlformats.org/officeDocument/2006/relationships/theme" Target="../theme/theme44.xml"/><Relationship Id="rId1" Type="http://schemas.openxmlformats.org/officeDocument/2006/relationships/slideLayout" Target="../slideLayouts/slideLayout44.xml"/></Relationships>
</file>

<file path=ppt/slideMasters/_rels/slideMaster45.xml.rels><?xml version="1.0" encoding="UTF-8" standalone="yes"?>
<Relationships xmlns="http://schemas.openxmlformats.org/package/2006/relationships"><Relationship Id="rId2" Type="http://schemas.openxmlformats.org/officeDocument/2006/relationships/theme" Target="../theme/theme45.xml"/><Relationship Id="rId1" Type="http://schemas.openxmlformats.org/officeDocument/2006/relationships/slideLayout" Target="../slideLayouts/slideLayout45.xml"/></Relationships>
</file>

<file path=ppt/slideMasters/_rels/slideMaster46.xml.rels><?xml version="1.0" encoding="UTF-8" standalone="yes"?>
<Relationships xmlns="http://schemas.openxmlformats.org/package/2006/relationships"><Relationship Id="rId2" Type="http://schemas.openxmlformats.org/officeDocument/2006/relationships/theme" Target="../theme/theme46.xml"/><Relationship Id="rId1" Type="http://schemas.openxmlformats.org/officeDocument/2006/relationships/slideLayout" Target="../slideLayouts/slideLayout46.xml"/></Relationships>
</file>

<file path=ppt/slideMasters/_rels/slideMaster47.xml.rels><?xml version="1.0" encoding="UTF-8" standalone="yes"?>
<Relationships xmlns="http://schemas.openxmlformats.org/package/2006/relationships"><Relationship Id="rId2" Type="http://schemas.openxmlformats.org/officeDocument/2006/relationships/theme" Target="../theme/theme47.xml"/><Relationship Id="rId1"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de-DE" sz="1800" b="0" strike="noStrike" spc="-1">
                <a:solidFill>
                  <a:schemeClr val="dk1"/>
                </a:solidFill>
                <a:latin typeface="Arial"/>
              </a:rPr>
              <a:t>Format des Titeltextes durch Klicken bearbeiten</a:t>
            </a:r>
          </a:p>
        </p:txBody>
      </p:sp>
      <p:sp>
        <p:nvSpPr>
          <p:cNvPr id="3" name="PlaceHolder 2"/>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1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1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41"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42"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43"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49"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50"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51" name="PlaceHolder 4"/>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57"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58"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59" name="PlaceHolder 4"/>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65" name="PlaceHolder 2"/>
          <p:cNvSpPr>
            <a:spLocks noGrp="1"/>
          </p:cNvSpPr>
          <p:nvPr>
            <p:ph type="body"/>
          </p:nvPr>
        </p:nvSpPr>
        <p:spPr>
          <a:xfrm>
            <a:off x="457200" y="160452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66" name="PlaceHolder 3"/>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71"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72"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73"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74" name="PlaceHolder 5"/>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81" name="PlaceHolder 2"/>
          <p:cNvSpPr>
            <a:spLocks noGrp="1"/>
          </p:cNvSpPr>
          <p:nvPr>
            <p:ph type="body"/>
          </p:nvPr>
        </p:nvSpPr>
        <p:spPr>
          <a:xfrm>
            <a:off x="45720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82" name="PlaceHolder 3"/>
          <p:cNvSpPr>
            <a:spLocks noGrp="1"/>
          </p:cNvSpPr>
          <p:nvPr>
            <p:ph type="body"/>
          </p:nvPr>
        </p:nvSpPr>
        <p:spPr>
          <a:xfrm>
            <a:off x="323964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83" name="PlaceHolder 4"/>
          <p:cNvSpPr>
            <a:spLocks noGrp="1"/>
          </p:cNvSpPr>
          <p:nvPr>
            <p:ph type="body"/>
          </p:nvPr>
        </p:nvSpPr>
        <p:spPr>
          <a:xfrm>
            <a:off x="602208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84" name="PlaceHolder 5"/>
          <p:cNvSpPr>
            <a:spLocks noGrp="1"/>
          </p:cNvSpPr>
          <p:nvPr>
            <p:ph type="body"/>
          </p:nvPr>
        </p:nvSpPr>
        <p:spPr>
          <a:xfrm>
            <a:off x="45720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85" name="PlaceHolder 6"/>
          <p:cNvSpPr>
            <a:spLocks noGrp="1"/>
          </p:cNvSpPr>
          <p:nvPr>
            <p:ph type="body"/>
          </p:nvPr>
        </p:nvSpPr>
        <p:spPr>
          <a:xfrm>
            <a:off x="323964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86" name="PlaceHolder 7"/>
          <p:cNvSpPr>
            <a:spLocks noGrp="1"/>
          </p:cNvSpPr>
          <p:nvPr>
            <p:ph type="body"/>
          </p:nvPr>
        </p:nvSpPr>
        <p:spPr>
          <a:xfrm>
            <a:off x="602208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91"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95"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96"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3" name="PlaceHolder 2"/>
          <p:cNvSpPr>
            <a:spLocks noGrp="1"/>
          </p:cNvSpPr>
          <p:nvPr>
            <p:ph type="body"/>
          </p:nvPr>
        </p:nvSpPr>
        <p:spPr>
          <a:xfrm>
            <a:off x="457200" y="160452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4" name="PlaceHolder 3"/>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03"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04"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05"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11"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12"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13" name="PlaceHolder 4"/>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19"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20"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21" name="PlaceHolder 4"/>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de-DE" sz="1800" b="0" strike="noStrike" spc="-1">
                <a:solidFill>
                  <a:schemeClr val="dk1"/>
                </a:solidFill>
                <a:latin typeface="Arial"/>
              </a:rPr>
              <a:t>Format des Titeltextes durch Klicken bearbeiten</a:t>
            </a:r>
          </a:p>
        </p:txBody>
      </p:sp>
      <p:sp>
        <p:nvSpPr>
          <p:cNvPr id="127" name="PlaceHolder 2"/>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1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1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29" name="PlaceHolder 2"/>
          <p:cNvSpPr>
            <a:spLocks noGrp="1"/>
          </p:cNvSpPr>
          <p:nvPr>
            <p:ph type="body"/>
          </p:nvPr>
        </p:nvSpPr>
        <p:spPr>
          <a:xfrm>
            <a:off x="457200" y="160452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30" name="PlaceHolder 3"/>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35"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36"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37"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38" name="PlaceHolder 5"/>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45" name="PlaceHolder 2"/>
          <p:cNvSpPr>
            <a:spLocks noGrp="1"/>
          </p:cNvSpPr>
          <p:nvPr>
            <p:ph type="body"/>
          </p:nvPr>
        </p:nvSpPr>
        <p:spPr>
          <a:xfrm>
            <a:off x="45720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46" name="PlaceHolder 3"/>
          <p:cNvSpPr>
            <a:spLocks noGrp="1"/>
          </p:cNvSpPr>
          <p:nvPr>
            <p:ph type="body"/>
          </p:nvPr>
        </p:nvSpPr>
        <p:spPr>
          <a:xfrm>
            <a:off x="323964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47" name="PlaceHolder 4"/>
          <p:cNvSpPr>
            <a:spLocks noGrp="1"/>
          </p:cNvSpPr>
          <p:nvPr>
            <p:ph type="body"/>
          </p:nvPr>
        </p:nvSpPr>
        <p:spPr>
          <a:xfrm>
            <a:off x="602208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48" name="PlaceHolder 5"/>
          <p:cNvSpPr>
            <a:spLocks noGrp="1"/>
          </p:cNvSpPr>
          <p:nvPr>
            <p:ph type="body"/>
          </p:nvPr>
        </p:nvSpPr>
        <p:spPr>
          <a:xfrm>
            <a:off x="45720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49" name="PlaceHolder 6"/>
          <p:cNvSpPr>
            <a:spLocks noGrp="1"/>
          </p:cNvSpPr>
          <p:nvPr>
            <p:ph type="body"/>
          </p:nvPr>
        </p:nvSpPr>
        <p:spPr>
          <a:xfrm>
            <a:off x="323964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50" name="PlaceHolder 7"/>
          <p:cNvSpPr>
            <a:spLocks noGrp="1"/>
          </p:cNvSpPr>
          <p:nvPr>
            <p:ph type="body"/>
          </p:nvPr>
        </p:nvSpPr>
        <p:spPr>
          <a:xfrm>
            <a:off x="602208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0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9"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0"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1"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2" name="PlaceHolder 5"/>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55"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59"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60"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67"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68"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69" name="PlaceHolder 4"/>
          <p:cNvSpPr>
            <a:spLocks noGrp="1"/>
          </p:cNvSpPr>
          <p:nvPr>
            <p:ph type="body"/>
          </p:nvPr>
        </p:nvSpPr>
        <p:spPr>
          <a:xfrm>
            <a:off x="45720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75"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76"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77" name="PlaceHolder 4"/>
          <p:cNvSpPr>
            <a:spLocks noGrp="1"/>
          </p:cNvSpPr>
          <p:nvPr>
            <p:ph type="body"/>
          </p:nvPr>
        </p:nvSpPr>
        <p:spPr>
          <a:xfrm>
            <a:off x="4674240" y="368208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83" name="PlaceHolder 2"/>
          <p:cNvSpPr>
            <a:spLocks noGrp="1"/>
          </p:cNvSpPr>
          <p:nvPr>
            <p:ph type="body"/>
          </p:nvPr>
        </p:nvSpPr>
        <p:spPr>
          <a:xfrm>
            <a:off x="45720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84" name="PlaceHolder 3"/>
          <p:cNvSpPr>
            <a:spLocks noGrp="1"/>
          </p:cNvSpPr>
          <p:nvPr>
            <p:ph type="body"/>
          </p:nvPr>
        </p:nvSpPr>
        <p:spPr>
          <a:xfrm>
            <a:off x="4674240" y="1604520"/>
            <a:ext cx="4015440" cy="1896480"/>
          </a:xfrm>
          <a:prstGeom prst="rect">
            <a:avLst/>
          </a:prstGeom>
          <a:noFill/>
          <a:ln w="0">
            <a:noFill/>
          </a:ln>
        </p:spPr>
        <p:txBody>
          <a:bodyPr lIns="0" tIns="0" rIns="0" bIns="0" anchor="t">
            <a:normAutofit fontScale="37491"/>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185" name="PlaceHolder 4"/>
          <p:cNvSpPr>
            <a:spLocks noGrp="1"/>
          </p:cNvSpPr>
          <p:nvPr>
            <p:ph type="body"/>
          </p:nvPr>
        </p:nvSpPr>
        <p:spPr>
          <a:xfrm>
            <a:off x="457200" y="3682080"/>
            <a:ext cx="8228880" cy="1896480"/>
          </a:xfrm>
          <a:prstGeom prst="rect">
            <a:avLst/>
          </a:prstGeom>
          <a:noFill/>
          <a:ln w="0">
            <a:noFill/>
          </a:ln>
        </p:spPr>
        <p:txBody>
          <a:bodyPr lIns="0" tIns="0" rIns="0" bIns="0" anchor="t">
            <a:normAutofit fontScale="52845"/>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0" name="PlaceHolder 1"/>
          <p:cNvSpPr>
            <a:spLocks noGrp="1"/>
          </p:cNvSpPr>
          <p:nvPr>
            <p:ph type="title"/>
          </p:nvPr>
        </p:nvSpPr>
        <p:spPr>
          <a:xfrm>
            <a:off x="685800" y="1122480"/>
            <a:ext cx="77720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strike="noStrike" spc="-1">
                <a:solidFill>
                  <a:schemeClr val="dk1"/>
                </a:solidFill>
                <a:latin typeface="Calibri Light"/>
              </a:rPr>
              <a:t>Mastertitelformat bearbeiten</a:t>
            </a:r>
            <a:endParaRPr lang="de-DE" sz="6000" b="0" strike="noStrike" spc="-1">
              <a:solidFill>
                <a:schemeClr val="dk1"/>
              </a:solidFill>
              <a:latin typeface="Calibri"/>
            </a:endParaRPr>
          </a:p>
        </p:txBody>
      </p:sp>
      <p:sp>
        <p:nvSpPr>
          <p:cNvPr id="191" name="PlaceHolder 2"/>
          <p:cNvSpPr>
            <a:spLocks noGrp="1"/>
          </p:cNvSpPr>
          <p:nvPr>
            <p:ph type="dt" idx="1"/>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192" name="PlaceHolder 3"/>
          <p:cNvSpPr>
            <a:spLocks noGrp="1"/>
          </p:cNvSpPr>
          <p:nvPr>
            <p:ph type="ftr" idx="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193" name="PlaceHolder 4"/>
          <p:cNvSpPr>
            <a:spLocks noGrp="1"/>
          </p:cNvSpPr>
          <p:nvPr>
            <p:ph type="sldNum" idx="3"/>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C57E0715-2C5C-47AB-928C-06E5E0C52B4B}"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6"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197" name="PlaceHolder 2"/>
          <p:cNvSpPr>
            <a:spLocks noGrp="1"/>
          </p:cNvSpPr>
          <p:nvPr>
            <p:ph type="body"/>
          </p:nvPr>
        </p:nvSpPr>
        <p:spPr>
          <a:xfrm>
            <a:off x="628560" y="1825560"/>
            <a:ext cx="788652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198" name="PlaceHolder 3"/>
          <p:cNvSpPr>
            <a:spLocks noGrp="1"/>
          </p:cNvSpPr>
          <p:nvPr>
            <p:ph type="dt" idx="4"/>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199" name="PlaceHolder 4"/>
          <p:cNvSpPr>
            <a:spLocks noGrp="1"/>
          </p:cNvSpPr>
          <p:nvPr>
            <p:ph type="ftr" idx="5"/>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00" name="PlaceHolder 5"/>
          <p:cNvSpPr>
            <a:spLocks noGrp="1"/>
          </p:cNvSpPr>
          <p:nvPr>
            <p:ph type="sldNum" idx="6"/>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7BD30D47-6C0D-43B0-BD2C-3B32021EAB09}"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2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1" name="PlaceHolder 1"/>
          <p:cNvSpPr>
            <a:spLocks noGrp="1"/>
          </p:cNvSpPr>
          <p:nvPr>
            <p:ph type="title"/>
          </p:nvPr>
        </p:nvSpPr>
        <p:spPr>
          <a:xfrm>
            <a:off x="6543720" y="365040"/>
            <a:ext cx="197136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202" name="PlaceHolder 2"/>
          <p:cNvSpPr>
            <a:spLocks noGrp="1"/>
          </p:cNvSpPr>
          <p:nvPr>
            <p:ph type="body"/>
          </p:nvPr>
        </p:nvSpPr>
        <p:spPr>
          <a:xfrm>
            <a:off x="628560" y="365040"/>
            <a:ext cx="580032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03" name="PlaceHolder 3"/>
          <p:cNvSpPr>
            <a:spLocks noGrp="1"/>
          </p:cNvSpPr>
          <p:nvPr>
            <p:ph type="dt" idx="7"/>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04" name="PlaceHolder 4"/>
          <p:cNvSpPr>
            <a:spLocks noGrp="1"/>
          </p:cNvSpPr>
          <p:nvPr>
            <p:ph type="ftr" idx="8"/>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05" name="PlaceHolder 5"/>
          <p:cNvSpPr>
            <a:spLocks noGrp="1"/>
          </p:cNvSpPr>
          <p:nvPr>
            <p:ph type="sldNum" idx="9"/>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FC2F447A-ED6E-4381-9A44-625D4006AC63}"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2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19" name="PlaceHolder 2"/>
          <p:cNvSpPr>
            <a:spLocks noGrp="1"/>
          </p:cNvSpPr>
          <p:nvPr>
            <p:ph type="body"/>
          </p:nvPr>
        </p:nvSpPr>
        <p:spPr>
          <a:xfrm>
            <a:off x="45720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20" name="PlaceHolder 3"/>
          <p:cNvSpPr>
            <a:spLocks noGrp="1"/>
          </p:cNvSpPr>
          <p:nvPr>
            <p:ph type="body"/>
          </p:nvPr>
        </p:nvSpPr>
        <p:spPr>
          <a:xfrm>
            <a:off x="323964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21" name="PlaceHolder 4"/>
          <p:cNvSpPr>
            <a:spLocks noGrp="1"/>
          </p:cNvSpPr>
          <p:nvPr>
            <p:ph type="body"/>
          </p:nvPr>
        </p:nvSpPr>
        <p:spPr>
          <a:xfrm>
            <a:off x="6022080" y="160452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22" name="PlaceHolder 5"/>
          <p:cNvSpPr>
            <a:spLocks noGrp="1"/>
          </p:cNvSpPr>
          <p:nvPr>
            <p:ph type="body"/>
          </p:nvPr>
        </p:nvSpPr>
        <p:spPr>
          <a:xfrm>
            <a:off x="45720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23" name="PlaceHolder 6"/>
          <p:cNvSpPr>
            <a:spLocks noGrp="1"/>
          </p:cNvSpPr>
          <p:nvPr>
            <p:ph type="body"/>
          </p:nvPr>
        </p:nvSpPr>
        <p:spPr>
          <a:xfrm>
            <a:off x="323964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24" name="PlaceHolder 7"/>
          <p:cNvSpPr>
            <a:spLocks noGrp="1"/>
          </p:cNvSpPr>
          <p:nvPr>
            <p:ph type="body"/>
          </p:nvPr>
        </p:nvSpPr>
        <p:spPr>
          <a:xfrm>
            <a:off x="6022080" y="3682080"/>
            <a:ext cx="2649240" cy="1896480"/>
          </a:xfrm>
          <a:prstGeom prst="rect">
            <a:avLst/>
          </a:prstGeom>
          <a:noFill/>
          <a:ln w="0">
            <a:noFill/>
          </a:ln>
        </p:spPr>
        <p:txBody>
          <a:bodyPr lIns="0" tIns="0" rIns="0" bIns="0" anchor="t">
            <a:normAutofit fontScale="12497"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6"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207" name="PlaceHolder 2"/>
          <p:cNvSpPr>
            <a:spLocks noGrp="1"/>
          </p:cNvSpPr>
          <p:nvPr>
            <p:ph type="body"/>
          </p:nvPr>
        </p:nvSpPr>
        <p:spPr>
          <a:xfrm>
            <a:off x="628560" y="1825560"/>
            <a:ext cx="78865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08" name="PlaceHolder 3"/>
          <p:cNvSpPr>
            <a:spLocks noGrp="1"/>
          </p:cNvSpPr>
          <p:nvPr>
            <p:ph type="dt" idx="10"/>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09" name="PlaceHolder 4"/>
          <p:cNvSpPr>
            <a:spLocks noGrp="1"/>
          </p:cNvSpPr>
          <p:nvPr>
            <p:ph type="ftr" idx="11"/>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10" name="PlaceHolder 5"/>
          <p:cNvSpPr>
            <a:spLocks noGrp="1"/>
          </p:cNvSpPr>
          <p:nvPr>
            <p:ph type="sldNum" idx="12"/>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23027EAD-CB32-4D9C-A4E3-C7643B8FFFA5}"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2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3" name="PlaceHolder 1"/>
          <p:cNvSpPr>
            <a:spLocks noGrp="1"/>
          </p:cNvSpPr>
          <p:nvPr>
            <p:ph type="title"/>
          </p:nvPr>
        </p:nvSpPr>
        <p:spPr>
          <a:xfrm>
            <a:off x="623880" y="1709640"/>
            <a:ext cx="788652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strike="noStrike" spc="-1">
                <a:solidFill>
                  <a:schemeClr val="dk1"/>
                </a:solidFill>
                <a:latin typeface="Calibri Light"/>
              </a:rPr>
              <a:t>Mastertitelformat bearbeiten</a:t>
            </a:r>
            <a:endParaRPr lang="de-DE" sz="6000" b="0" strike="noStrike" spc="-1">
              <a:solidFill>
                <a:schemeClr val="dk1"/>
              </a:solidFill>
              <a:latin typeface="Calibri"/>
            </a:endParaRPr>
          </a:p>
        </p:txBody>
      </p:sp>
      <p:sp>
        <p:nvSpPr>
          <p:cNvPr id="214" name="PlaceHolder 2"/>
          <p:cNvSpPr>
            <a:spLocks noGrp="1"/>
          </p:cNvSpPr>
          <p:nvPr>
            <p:ph type="body"/>
          </p:nvPr>
        </p:nvSpPr>
        <p:spPr>
          <a:xfrm>
            <a:off x="623880" y="4589640"/>
            <a:ext cx="788652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strike="noStrike" spc="-1">
                <a:solidFill>
                  <a:schemeClr val="dk1"/>
                </a:solidFill>
                <a:latin typeface="Calibri"/>
              </a:rPr>
              <a:t>Mastertextformat bearbeiten</a:t>
            </a:r>
          </a:p>
        </p:txBody>
      </p:sp>
      <p:sp>
        <p:nvSpPr>
          <p:cNvPr id="215" name="PlaceHolder 3"/>
          <p:cNvSpPr>
            <a:spLocks noGrp="1"/>
          </p:cNvSpPr>
          <p:nvPr>
            <p:ph type="dt" idx="13"/>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16" name="PlaceHolder 4"/>
          <p:cNvSpPr>
            <a:spLocks noGrp="1"/>
          </p:cNvSpPr>
          <p:nvPr>
            <p:ph type="ftr" idx="14"/>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17" name="PlaceHolder 5"/>
          <p:cNvSpPr>
            <a:spLocks noGrp="1"/>
          </p:cNvSpPr>
          <p:nvPr>
            <p:ph type="sldNum" idx="15"/>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4D4DDDFC-2CBE-4225-82CE-DB120906F9DF}"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2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8"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219" name="PlaceHolder 2"/>
          <p:cNvSpPr>
            <a:spLocks noGrp="1"/>
          </p:cNvSpPr>
          <p:nvPr>
            <p:ph type="body"/>
          </p:nvPr>
        </p:nvSpPr>
        <p:spPr>
          <a:xfrm>
            <a:off x="628560" y="1825560"/>
            <a:ext cx="38858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20" name="PlaceHolder 3"/>
          <p:cNvSpPr>
            <a:spLocks noGrp="1"/>
          </p:cNvSpPr>
          <p:nvPr>
            <p:ph type="body"/>
          </p:nvPr>
        </p:nvSpPr>
        <p:spPr>
          <a:xfrm>
            <a:off x="4629240" y="1825560"/>
            <a:ext cx="38858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21" name="PlaceHolder 4"/>
          <p:cNvSpPr>
            <a:spLocks noGrp="1"/>
          </p:cNvSpPr>
          <p:nvPr>
            <p:ph type="dt" idx="16"/>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22" name="PlaceHolder 5"/>
          <p:cNvSpPr>
            <a:spLocks noGrp="1"/>
          </p:cNvSpPr>
          <p:nvPr>
            <p:ph type="ftr" idx="17"/>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23" name="PlaceHolder 6"/>
          <p:cNvSpPr>
            <a:spLocks noGrp="1"/>
          </p:cNvSpPr>
          <p:nvPr>
            <p:ph type="sldNum" idx="18"/>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81DCC098-261E-40B3-A731-246A0096BD7B}"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3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7" name="PlaceHolder 1"/>
          <p:cNvSpPr>
            <a:spLocks noGrp="1"/>
          </p:cNvSpPr>
          <p:nvPr>
            <p:ph type="title"/>
          </p:nvPr>
        </p:nvSpPr>
        <p:spPr>
          <a:xfrm>
            <a:off x="63000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228" name="PlaceHolder 2"/>
          <p:cNvSpPr>
            <a:spLocks noGrp="1"/>
          </p:cNvSpPr>
          <p:nvPr>
            <p:ph type="body"/>
          </p:nvPr>
        </p:nvSpPr>
        <p:spPr>
          <a:xfrm>
            <a:off x="630000" y="1681200"/>
            <a:ext cx="386784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strike="noStrike" spc="-1">
                <a:solidFill>
                  <a:schemeClr val="dk1"/>
                </a:solidFill>
                <a:latin typeface="Calibri"/>
              </a:rPr>
              <a:t>Mastertextformat bearbeiten</a:t>
            </a:r>
            <a:endParaRPr lang="de-DE" sz="2400" b="0" strike="noStrike" spc="-1">
              <a:solidFill>
                <a:schemeClr val="dk1"/>
              </a:solidFill>
              <a:latin typeface="Calibri"/>
            </a:endParaRPr>
          </a:p>
        </p:txBody>
      </p:sp>
      <p:sp>
        <p:nvSpPr>
          <p:cNvPr id="229" name="PlaceHolder 3"/>
          <p:cNvSpPr>
            <a:spLocks noGrp="1"/>
          </p:cNvSpPr>
          <p:nvPr>
            <p:ph type="body"/>
          </p:nvPr>
        </p:nvSpPr>
        <p:spPr>
          <a:xfrm>
            <a:off x="630000" y="2505240"/>
            <a:ext cx="386784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30" name="PlaceHolder 4"/>
          <p:cNvSpPr>
            <a:spLocks noGrp="1"/>
          </p:cNvSpPr>
          <p:nvPr>
            <p:ph type="body"/>
          </p:nvPr>
        </p:nvSpPr>
        <p:spPr>
          <a:xfrm>
            <a:off x="4629240" y="1681200"/>
            <a:ext cx="3886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strike="noStrike" spc="-1">
                <a:solidFill>
                  <a:schemeClr val="dk1"/>
                </a:solidFill>
                <a:latin typeface="Calibri"/>
              </a:rPr>
              <a:t>Mastertextformat bearbeiten</a:t>
            </a:r>
            <a:endParaRPr lang="de-DE" sz="2400" b="0" strike="noStrike" spc="-1">
              <a:solidFill>
                <a:schemeClr val="dk1"/>
              </a:solidFill>
              <a:latin typeface="Calibri"/>
            </a:endParaRPr>
          </a:p>
        </p:txBody>
      </p:sp>
      <p:sp>
        <p:nvSpPr>
          <p:cNvPr id="231" name="PlaceHolder 5"/>
          <p:cNvSpPr>
            <a:spLocks noGrp="1"/>
          </p:cNvSpPr>
          <p:nvPr>
            <p:ph type="body"/>
          </p:nvPr>
        </p:nvSpPr>
        <p:spPr>
          <a:xfrm>
            <a:off x="4629240" y="2505240"/>
            <a:ext cx="3886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28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1800" b="0" strike="noStrike" spc="-1">
                <a:solidFill>
                  <a:schemeClr val="dk1"/>
                </a:solidFill>
                <a:latin typeface="Calibri"/>
              </a:rPr>
              <a:t>Fünfte Ebene</a:t>
            </a:r>
          </a:p>
        </p:txBody>
      </p:sp>
      <p:sp>
        <p:nvSpPr>
          <p:cNvPr id="232" name="PlaceHolder 6"/>
          <p:cNvSpPr>
            <a:spLocks noGrp="1"/>
          </p:cNvSpPr>
          <p:nvPr>
            <p:ph type="dt" idx="19"/>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33" name="PlaceHolder 7"/>
          <p:cNvSpPr>
            <a:spLocks noGrp="1"/>
          </p:cNvSpPr>
          <p:nvPr>
            <p:ph type="ftr" idx="20"/>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34" name="PlaceHolder 8"/>
          <p:cNvSpPr>
            <a:spLocks noGrp="1"/>
          </p:cNvSpPr>
          <p:nvPr>
            <p:ph type="sldNum" idx="21"/>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8E4848C0-AAE0-4D20-8351-F76C79A8135A}"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3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strike="noStrike" spc="-1">
                <a:solidFill>
                  <a:schemeClr val="dk1"/>
                </a:solidFill>
                <a:latin typeface="Calibri Light"/>
              </a:rPr>
              <a:t>Mastertitelformat bearbeiten</a:t>
            </a:r>
            <a:endParaRPr lang="de-DE" sz="4400" b="0" strike="noStrike" spc="-1">
              <a:solidFill>
                <a:schemeClr val="dk1"/>
              </a:solidFill>
              <a:latin typeface="Calibri"/>
            </a:endParaRPr>
          </a:p>
        </p:txBody>
      </p:sp>
      <p:sp>
        <p:nvSpPr>
          <p:cNvPr id="236" name="PlaceHolder 2"/>
          <p:cNvSpPr>
            <a:spLocks noGrp="1"/>
          </p:cNvSpPr>
          <p:nvPr>
            <p:ph type="dt" idx="22"/>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37" name="PlaceHolder 3"/>
          <p:cNvSpPr>
            <a:spLocks noGrp="1"/>
          </p:cNvSpPr>
          <p:nvPr>
            <p:ph type="ftr" idx="23"/>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38" name="PlaceHolder 4"/>
          <p:cNvSpPr>
            <a:spLocks noGrp="1"/>
          </p:cNvSpPr>
          <p:nvPr>
            <p:ph type="sldNum" idx="24"/>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0E115C50-E513-4B8D-B01B-F01E0F2FCEF5}"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3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0" name="PlaceHolder 1"/>
          <p:cNvSpPr>
            <a:spLocks noGrp="1"/>
          </p:cNvSpPr>
          <p:nvPr>
            <p:ph type="dt" idx="25"/>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41" name="PlaceHolder 2"/>
          <p:cNvSpPr>
            <a:spLocks noGrp="1"/>
          </p:cNvSpPr>
          <p:nvPr>
            <p:ph type="ftr" idx="26"/>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42" name="PlaceHolder 3"/>
          <p:cNvSpPr>
            <a:spLocks noGrp="1"/>
          </p:cNvSpPr>
          <p:nvPr>
            <p:ph type="sldNum" idx="27"/>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407F4B97-8F25-4F76-A22C-2BD622A588CE}"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
        <p:nvSpPr>
          <p:cNvPr id="243" name="PlaceHolder 4"/>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de-DE" sz="1800" b="0" strike="noStrike" spc="-1">
                <a:solidFill>
                  <a:schemeClr val="dk1"/>
                </a:solidFill>
                <a:latin typeface="Calibri"/>
              </a:rPr>
              <a:t>Format des Titeltextes durch Klicken bearbeiten</a:t>
            </a:r>
          </a:p>
        </p:txBody>
      </p:sp>
      <p:sp>
        <p:nvSpPr>
          <p:cNvPr id="244"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Calibri"/>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000" b="0" strike="noStrike" spc="-1">
                <a:solidFill>
                  <a:schemeClr val="dk1"/>
                </a:solidFill>
                <a:latin typeface="Calibri"/>
              </a:rPr>
              <a:t>Zweite Gliederungsebene</a:t>
            </a:r>
          </a:p>
          <a:p>
            <a:pPr marL="1296000" lvl="2" indent="-288000">
              <a:lnSpc>
                <a:spcPct val="90000"/>
              </a:lnSpc>
              <a:spcBef>
                <a:spcPts val="850"/>
              </a:spcBef>
              <a:buClr>
                <a:srgbClr val="000000"/>
              </a:buClr>
              <a:buSzPct val="45000"/>
              <a:buFont typeface="Wingdings" charset="2"/>
              <a:buChar char=""/>
            </a:pPr>
            <a:r>
              <a:rPr lang="de-DE" sz="1800" b="0" strike="noStrike" spc="-1">
                <a:solidFill>
                  <a:schemeClr val="dk1"/>
                </a:solidFill>
                <a:latin typeface="Calibri"/>
              </a:rPr>
              <a:t>Dritte Gliederungsebene</a:t>
            </a:r>
          </a:p>
          <a:p>
            <a:pPr marL="1728000" lvl="3" indent="-216000">
              <a:lnSpc>
                <a:spcPct val="90000"/>
              </a:lnSpc>
              <a:spcBef>
                <a:spcPts val="567"/>
              </a:spcBef>
              <a:buClr>
                <a:srgbClr val="000000"/>
              </a:buClr>
              <a:buSzPct val="75000"/>
              <a:buFont typeface="Symbol" charset="2"/>
              <a:buChar char=""/>
            </a:pPr>
            <a:r>
              <a:rPr lang="de-DE" sz="1800" b="0" strike="noStrike" spc="-1">
                <a:solidFill>
                  <a:schemeClr val="dk1"/>
                </a:solidFill>
                <a:latin typeface="Calibri"/>
              </a:rPr>
              <a:t>Vierte Gliederungsebene</a:t>
            </a:r>
          </a:p>
          <a:p>
            <a:pPr marL="2160000" lvl="4"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Calibri"/>
              </a:rPr>
              <a:t>Fünfte Gliederungsebene</a:t>
            </a:r>
          </a:p>
          <a:p>
            <a:pPr marL="2592000" lvl="5"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Calibri"/>
              </a:rPr>
              <a:t>Sechste Gliederungsebene</a:t>
            </a:r>
          </a:p>
          <a:p>
            <a:pPr marL="3024000" lvl="6" indent="-216000">
              <a:lnSpc>
                <a:spcPct val="90000"/>
              </a:lnSpc>
              <a:spcBef>
                <a:spcPts val="283"/>
              </a:spcBef>
              <a:buClr>
                <a:srgbClr val="000000"/>
              </a:buClr>
              <a:buSzPct val="45000"/>
              <a:buFont typeface="Wingdings" charset="2"/>
              <a:buChar char=""/>
            </a:pPr>
            <a:r>
              <a:rPr lang="de-DE" sz="2000" b="0" strike="noStrike" spc="-1">
                <a:solidFill>
                  <a:schemeClr val="dk1"/>
                </a:solidFill>
                <a:latin typeface="Calibri"/>
              </a:rPr>
              <a:t>Siebte Gliederungsebene</a:t>
            </a:r>
          </a:p>
        </p:txBody>
      </p:sp>
    </p:spTree>
  </p:cSld>
  <p:clrMap bg1="lt1" tx1="dk1" bg2="lt2" tx2="dk2" accent1="accent1" accent2="accent2" accent3="accent3" accent4="accent4" accent5="accent5" accent6="accent6" hlink="hlink" folHlink="folHlink"/>
  <p:sldLayoutIdLst>
    <p:sldLayoutId id="214748373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strike="noStrike" spc="-1">
                <a:solidFill>
                  <a:schemeClr val="dk1"/>
                </a:solidFill>
                <a:latin typeface="Calibri Light"/>
              </a:rPr>
              <a:t>Mastertitelformat bearbeiten</a:t>
            </a:r>
            <a:endParaRPr lang="de-DE" sz="3200" b="0" strike="noStrike" spc="-1">
              <a:solidFill>
                <a:schemeClr val="dk1"/>
              </a:solidFill>
              <a:latin typeface="Calibri"/>
            </a:endParaRPr>
          </a:p>
        </p:txBody>
      </p:sp>
      <p:sp>
        <p:nvSpPr>
          <p:cNvPr id="246" name="PlaceHolder 2"/>
          <p:cNvSpPr>
            <a:spLocks noGrp="1"/>
          </p:cNvSpPr>
          <p:nvPr>
            <p:ph type="body"/>
          </p:nvPr>
        </p:nvSpPr>
        <p:spPr>
          <a:xfrm>
            <a:off x="3887280" y="987480"/>
            <a:ext cx="462888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de-DE" sz="3200" b="0" strike="noStrike" spc="-1">
                <a:solidFill>
                  <a:schemeClr val="dk1"/>
                </a:solidFill>
                <a:latin typeface="Calibri"/>
              </a:rPr>
              <a:t>Mastertextformat bearbeiten</a:t>
            </a:r>
          </a:p>
          <a:p>
            <a:pPr marL="685800" lvl="1" indent="-228600" defTabSz="914400">
              <a:lnSpc>
                <a:spcPct val="90000"/>
              </a:lnSpc>
              <a:spcBef>
                <a:spcPts val="499"/>
              </a:spcBef>
              <a:buClr>
                <a:srgbClr val="000000"/>
              </a:buClr>
              <a:buFont typeface="Arial"/>
              <a:buChar char="•"/>
            </a:pPr>
            <a:r>
              <a:rPr lang="de-DE" sz="2800" b="0" strike="noStrike" spc="-1">
                <a:solidFill>
                  <a:schemeClr val="dk1"/>
                </a:solidFill>
                <a:latin typeface="Calibri"/>
              </a:rPr>
              <a:t>Zweite Ebene</a:t>
            </a:r>
          </a:p>
          <a:p>
            <a:pPr marL="1143000" lvl="2" indent="-228600" defTabSz="914400">
              <a:lnSpc>
                <a:spcPct val="90000"/>
              </a:lnSpc>
              <a:spcBef>
                <a:spcPts val="499"/>
              </a:spcBef>
              <a:buClr>
                <a:srgbClr val="000000"/>
              </a:buClr>
              <a:buFont typeface="Arial"/>
              <a:buChar char="•"/>
            </a:pPr>
            <a:r>
              <a:rPr lang="de-DE" sz="2400" b="0" strike="noStrike" spc="-1">
                <a:solidFill>
                  <a:schemeClr val="dk1"/>
                </a:solidFill>
                <a:latin typeface="Calibri"/>
              </a:rPr>
              <a:t>Dritte Ebene</a:t>
            </a:r>
          </a:p>
          <a:p>
            <a:pPr marL="1600200" lvl="3"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Vierte Ebene</a:t>
            </a:r>
          </a:p>
          <a:p>
            <a:pPr marL="2057400" lvl="4" indent="-228600" defTabSz="914400">
              <a:lnSpc>
                <a:spcPct val="90000"/>
              </a:lnSpc>
              <a:spcBef>
                <a:spcPts val="499"/>
              </a:spcBef>
              <a:buClr>
                <a:srgbClr val="000000"/>
              </a:buClr>
              <a:buFont typeface="Arial"/>
              <a:buChar char="•"/>
            </a:pPr>
            <a:r>
              <a:rPr lang="de-DE" sz="2000" b="0" strike="noStrike" spc="-1">
                <a:solidFill>
                  <a:schemeClr val="dk1"/>
                </a:solidFill>
                <a:latin typeface="Calibri"/>
              </a:rPr>
              <a:t>Fünfte Ebene</a:t>
            </a:r>
          </a:p>
        </p:txBody>
      </p:sp>
      <p:sp>
        <p:nvSpPr>
          <p:cNvPr id="247"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strike="noStrike" spc="-1">
                <a:solidFill>
                  <a:schemeClr val="dk1"/>
                </a:solidFill>
                <a:latin typeface="Calibri"/>
              </a:rPr>
              <a:t>Mastertextformat bearbeiten</a:t>
            </a:r>
          </a:p>
        </p:txBody>
      </p:sp>
      <p:sp>
        <p:nvSpPr>
          <p:cNvPr id="248" name="PlaceHolder 4"/>
          <p:cNvSpPr>
            <a:spLocks noGrp="1"/>
          </p:cNvSpPr>
          <p:nvPr>
            <p:ph type="dt" idx="28"/>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49" name="PlaceHolder 5"/>
          <p:cNvSpPr>
            <a:spLocks noGrp="1"/>
          </p:cNvSpPr>
          <p:nvPr>
            <p:ph type="ftr" idx="29"/>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50" name="PlaceHolder 6"/>
          <p:cNvSpPr>
            <a:spLocks noGrp="1"/>
          </p:cNvSpPr>
          <p:nvPr>
            <p:ph type="sldNum" idx="30"/>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DA745763-0381-4FC9-9185-523C8E6A0B08}"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3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1"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strike="noStrike" spc="-1">
                <a:solidFill>
                  <a:schemeClr val="dk1"/>
                </a:solidFill>
                <a:latin typeface="Calibri Light"/>
              </a:rPr>
              <a:t>Mastertitelformat bearbeiten</a:t>
            </a:r>
            <a:endParaRPr lang="de-DE" sz="3200" b="0" strike="noStrike" spc="-1">
              <a:solidFill>
                <a:schemeClr val="dk1"/>
              </a:solidFill>
              <a:latin typeface="Calibri"/>
            </a:endParaRPr>
          </a:p>
        </p:txBody>
      </p:sp>
      <p:sp>
        <p:nvSpPr>
          <p:cNvPr id="252" name="PlaceHolder 2"/>
          <p:cNvSpPr>
            <a:spLocks noGrp="1"/>
          </p:cNvSpPr>
          <p:nvPr>
            <p:ph type="body"/>
          </p:nvPr>
        </p:nvSpPr>
        <p:spPr>
          <a:xfrm>
            <a:off x="3887280" y="987480"/>
            <a:ext cx="4628880" cy="4873320"/>
          </a:xfrm>
          <a:prstGeom prst="rect">
            <a:avLst/>
          </a:prstGeom>
          <a:noFill/>
          <a:ln w="0">
            <a:noFill/>
          </a:ln>
        </p:spPr>
        <p:txBody>
          <a:bodyPr lIns="90000" tIns="45000" rIns="90000" bIns="45000" anchor="t">
            <a:noAutofit/>
          </a:bodyPr>
          <a:lstStyle/>
          <a:p>
            <a:pPr indent="0" defTabSz="914400">
              <a:lnSpc>
                <a:spcPct val="100000"/>
              </a:lnSpc>
              <a:buNone/>
              <a:tabLst>
                <a:tab pos="0" algn="l"/>
              </a:tabLst>
            </a:pPr>
            <a:r>
              <a:rPr lang="de-DE" sz="3200" b="0" strike="noStrike" spc="-1">
                <a:solidFill>
                  <a:schemeClr val="dk1"/>
                </a:solidFill>
                <a:latin typeface="Calibri"/>
              </a:rPr>
              <a:t>Bild durch Klicken auf Symbol hinzufügen</a:t>
            </a:r>
          </a:p>
        </p:txBody>
      </p:sp>
      <p:sp>
        <p:nvSpPr>
          <p:cNvPr id="253"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strike="noStrike" spc="-1">
                <a:solidFill>
                  <a:schemeClr val="dk1"/>
                </a:solidFill>
                <a:latin typeface="Calibri"/>
              </a:rPr>
              <a:t>Mastertextformat bearbeiten</a:t>
            </a:r>
          </a:p>
        </p:txBody>
      </p:sp>
      <p:sp>
        <p:nvSpPr>
          <p:cNvPr id="254" name="PlaceHolder 4"/>
          <p:cNvSpPr>
            <a:spLocks noGrp="1"/>
          </p:cNvSpPr>
          <p:nvPr>
            <p:ph type="dt" idx="31"/>
          </p:nvPr>
        </p:nvSpPr>
        <p:spPr>
          <a:xfrm>
            <a:off x="628560" y="6356520"/>
            <a:ext cx="20570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strike="noStrike" spc="-1">
                <a:solidFill>
                  <a:schemeClr val="dk1">
                    <a:tint val="75000"/>
                  </a:schemeClr>
                </a:solidFill>
                <a:latin typeface="Calibri"/>
              </a:defRPr>
            </a:lvl1pPr>
          </a:lstStyle>
          <a:p>
            <a:pPr indent="0" defTabSz="914400">
              <a:lnSpc>
                <a:spcPct val="100000"/>
              </a:lnSpc>
              <a:buNone/>
            </a:pPr>
            <a:r>
              <a:rPr lang="de-DE" sz="1200" b="0" strike="noStrike" spc="-1">
                <a:solidFill>
                  <a:schemeClr val="dk1">
                    <a:tint val="75000"/>
                  </a:schemeClr>
                </a:solidFill>
                <a:latin typeface="Calibri"/>
              </a:rPr>
              <a:t>&lt;Datum/Uhrzeit&gt;</a:t>
            </a:r>
            <a:endParaRPr lang="de-DE" sz="1200" b="0" strike="noStrike" spc="-1">
              <a:solidFill>
                <a:srgbClr val="000000"/>
              </a:solidFill>
              <a:latin typeface="Times New Roman"/>
            </a:endParaRPr>
          </a:p>
        </p:txBody>
      </p:sp>
      <p:sp>
        <p:nvSpPr>
          <p:cNvPr id="255" name="PlaceHolder 5"/>
          <p:cNvSpPr>
            <a:spLocks noGrp="1"/>
          </p:cNvSpPr>
          <p:nvPr>
            <p:ph type="ftr" idx="3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de-DE" sz="1400" b="0" strike="noStrike" spc="-1">
                <a:solidFill>
                  <a:srgbClr val="000000"/>
                </a:solidFill>
                <a:latin typeface="Times New Roman"/>
              </a:defRPr>
            </a:lvl1pPr>
          </a:lstStyle>
          <a:p>
            <a:pPr indent="0" algn="ctr">
              <a:buNone/>
            </a:pPr>
            <a:r>
              <a:rPr lang="de-DE" sz="1400" b="0" strike="noStrike" spc="-1">
                <a:solidFill>
                  <a:srgbClr val="000000"/>
                </a:solidFill>
                <a:latin typeface="Times New Roman"/>
              </a:rPr>
              <a:t>&lt;Fußzeile&gt;</a:t>
            </a:r>
          </a:p>
        </p:txBody>
      </p:sp>
      <p:sp>
        <p:nvSpPr>
          <p:cNvPr id="256" name="PlaceHolder 6"/>
          <p:cNvSpPr>
            <a:spLocks noGrp="1"/>
          </p:cNvSpPr>
          <p:nvPr>
            <p:ph type="sldNum" idx="33"/>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strike="noStrike" spc="-1">
                <a:solidFill>
                  <a:schemeClr val="dk1">
                    <a:tint val="75000"/>
                  </a:schemeClr>
                </a:solidFill>
                <a:latin typeface="Calibri"/>
              </a:defRPr>
            </a:lvl1pPr>
          </a:lstStyle>
          <a:p>
            <a:pPr indent="0" algn="r" defTabSz="914400">
              <a:lnSpc>
                <a:spcPct val="100000"/>
              </a:lnSpc>
              <a:buNone/>
            </a:pPr>
            <a:fld id="{EE2E56A3-1735-4735-8D2B-D67AD0D2E0A8}" type="slidenum">
              <a:rPr lang="de-DE" sz="1200" b="0" strike="noStrike" spc="-1">
                <a:solidFill>
                  <a:schemeClr val="dk1">
                    <a:tint val="75000"/>
                  </a:schemeClr>
                </a:solidFill>
                <a:latin typeface="Calibri"/>
              </a:rPr>
              <a:t>‹Nr.›</a:t>
            </a:fld>
            <a:endParaRPr lang="de-DE"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29"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
        <p:nvSpPr>
          <p:cNvPr id="33" name="PlaceHolder 2"/>
          <p:cNvSpPr>
            <a:spLocks noGrp="1"/>
          </p:cNvSpPr>
          <p:nvPr>
            <p:ph type="body"/>
          </p:nvPr>
        </p:nvSpPr>
        <p:spPr>
          <a:xfrm>
            <a:off x="45720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
        <p:nvSpPr>
          <p:cNvPr id="34" name="PlaceHolder 3"/>
          <p:cNvSpPr>
            <a:spLocks noGrp="1"/>
          </p:cNvSpPr>
          <p:nvPr>
            <p:ph type="body"/>
          </p:nvPr>
        </p:nvSpPr>
        <p:spPr>
          <a:xfrm>
            <a:off x="4674240" y="1604520"/>
            <a:ext cx="4015440" cy="3976920"/>
          </a:xfrm>
          <a:prstGeom prst="rect">
            <a:avLst/>
          </a:prstGeom>
          <a:noFill/>
          <a:ln w="0">
            <a:noFill/>
          </a:ln>
        </p:spPr>
        <p:txBody>
          <a:bodyPr lIns="0" tIns="0" rIns="0" bIns="0" anchor="t">
            <a:normAutofit fontScale="65342" lnSpcReduction="10000"/>
          </a:bodyPr>
          <a:lstStyle/>
          <a:p>
            <a:pPr marL="432000" indent="-324000">
              <a:lnSpc>
                <a:spcPct val="90000"/>
              </a:lnSpc>
              <a:spcBef>
                <a:spcPts val="1417"/>
              </a:spcBef>
              <a:buClr>
                <a:srgbClr val="000000"/>
              </a:buClr>
              <a:buSzPct val="45000"/>
              <a:buFont typeface="Wingdings" charset="2"/>
              <a:buChar char=""/>
            </a:pPr>
            <a:r>
              <a:rPr lang="de-DE" sz="2800" b="0" strike="noStrike" spc="-1">
                <a:solidFill>
                  <a:schemeClr val="dk1"/>
                </a:solidFill>
                <a:latin typeface="Arial"/>
              </a:rPr>
              <a:t>Format des Gliederungstextes durch Klicken bearbeiten</a:t>
            </a:r>
          </a:p>
          <a:p>
            <a:pPr marL="864000" lvl="1" indent="-324000">
              <a:lnSpc>
                <a:spcPct val="90000"/>
              </a:lnSpc>
              <a:spcBef>
                <a:spcPts val="1134"/>
              </a:spcBef>
              <a:buClr>
                <a:srgbClr val="000000"/>
              </a:buClr>
              <a:buSzPct val="75000"/>
              <a:buFont typeface="Symbol" charset="2"/>
              <a:buChar char=""/>
            </a:pPr>
            <a:r>
              <a:rPr lang="de-DE" sz="2800" b="0" strike="noStrike" spc="-1">
                <a:solidFill>
                  <a:schemeClr val="dk1"/>
                </a:solidFill>
                <a:latin typeface="Arial"/>
              </a:rPr>
              <a:t>Zweite Gliederungsebene</a:t>
            </a:r>
          </a:p>
          <a:p>
            <a:pPr marL="1296000" lvl="2" indent="-288000">
              <a:lnSpc>
                <a:spcPct val="90000"/>
              </a:lnSpc>
              <a:spcBef>
                <a:spcPts val="850"/>
              </a:spcBef>
              <a:buClr>
                <a:srgbClr val="000000"/>
              </a:buClr>
              <a:buSzPct val="45000"/>
              <a:buFont typeface="Wingdings" charset="2"/>
              <a:buChar char=""/>
            </a:pPr>
            <a:r>
              <a:rPr lang="de-DE" sz="2800" b="0" strike="noStrike" spc="-1">
                <a:solidFill>
                  <a:schemeClr val="dk1"/>
                </a:solidFill>
                <a:latin typeface="Arial"/>
              </a:rPr>
              <a:t>Dritte Gliederungsebene</a:t>
            </a:r>
          </a:p>
          <a:p>
            <a:pPr marL="1728000" lvl="3" indent="-216000">
              <a:lnSpc>
                <a:spcPct val="90000"/>
              </a:lnSpc>
              <a:spcBef>
                <a:spcPts val="567"/>
              </a:spcBef>
              <a:buClr>
                <a:srgbClr val="000000"/>
              </a:buClr>
              <a:buSzPct val="75000"/>
              <a:buFont typeface="Symbol" charset="2"/>
              <a:buChar char=""/>
            </a:pPr>
            <a:r>
              <a:rPr lang="de-DE" sz="2800" b="0" strike="noStrike" spc="-1">
                <a:solidFill>
                  <a:schemeClr val="dk1"/>
                </a:solidFill>
                <a:latin typeface="Arial"/>
              </a:rPr>
              <a:t>Vierte Gliederungsebene</a:t>
            </a:r>
          </a:p>
          <a:p>
            <a:pPr marL="2160000" lvl="4"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Fünfte Gliederungsebene</a:t>
            </a:r>
          </a:p>
          <a:p>
            <a:pPr marL="2592000" lvl="5"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Sechste Gliederungsebene</a:t>
            </a:r>
          </a:p>
          <a:p>
            <a:pPr marL="3024000" lvl="6" indent="-216000">
              <a:lnSpc>
                <a:spcPct val="90000"/>
              </a:lnSpc>
              <a:spcBef>
                <a:spcPts val="283"/>
              </a:spcBef>
              <a:buClr>
                <a:srgbClr val="000000"/>
              </a:buClr>
              <a:buSzPct val="45000"/>
              <a:buFont typeface="Wingdings" charset="2"/>
              <a:buChar char=""/>
            </a:pPr>
            <a:r>
              <a:rPr lang="de-DE" sz="2800" b="0" strike="noStrike" spc="-1">
                <a:solidFill>
                  <a:schemeClr val="dk1"/>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75320"/>
            <a:ext cx="8228880" cy="1341000"/>
          </a:xfrm>
          <a:prstGeom prst="rect">
            <a:avLst/>
          </a:prstGeom>
          <a:noFill/>
          <a:ln w="0">
            <a:noFill/>
          </a:ln>
        </p:spPr>
        <p:txBody>
          <a:bodyPr lIns="0" tIns="0" rIns="0" bIns="0" anchor="ctr">
            <a:noAutofit/>
          </a:bodyPr>
          <a:lstStyle/>
          <a:p>
            <a:pPr indent="0">
              <a:buNone/>
            </a:pPr>
            <a:r>
              <a:rPr lang="de-DE" sz="4400" b="0" strike="noStrike" spc="-1">
                <a:solidFill>
                  <a:schemeClr val="dk1"/>
                </a:solidFill>
                <a:latin typeface="Arial"/>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CustomShape 1"/>
          <p:cNvSpPr/>
          <p:nvPr/>
        </p:nvSpPr>
        <p:spPr>
          <a:xfrm>
            <a:off x="395640" y="1859400"/>
            <a:ext cx="8567280" cy="20862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defTabSz="914400">
              <a:lnSpc>
                <a:spcPct val="100000"/>
              </a:lnSpc>
            </a:pPr>
            <a:r>
              <a:rPr lang="de-DE" sz="3200" b="1" strike="noStrike" spc="-1">
                <a:solidFill>
                  <a:srgbClr val="355D90"/>
                </a:solidFill>
                <a:latin typeface="Calibri"/>
                <a:ea typeface="Lucida Sans Unicode"/>
              </a:rPr>
              <a:t>Die Profil- und Leistungsstufe (PuLSt)</a:t>
            </a:r>
            <a:endParaRPr lang="de-DE" sz="3200" b="0" strike="noStrike" spc="-1">
              <a:solidFill>
                <a:srgbClr val="000000"/>
              </a:solidFill>
              <a:latin typeface="Arial"/>
            </a:endParaRPr>
          </a:p>
          <a:p>
            <a:pPr algn="ctr" defTabSz="914400">
              <a:lnSpc>
                <a:spcPct val="100000"/>
              </a:lnSpc>
            </a:pPr>
            <a:r>
              <a:rPr lang="de-DE" sz="3200" b="1" strike="noStrike" spc="-1">
                <a:solidFill>
                  <a:srgbClr val="355D90"/>
                </a:solidFill>
                <a:latin typeface="Calibri"/>
                <a:ea typeface="Lucida Sans Unicode"/>
              </a:rPr>
              <a:t>am neunjährigen Gymnasium </a:t>
            </a:r>
            <a:endParaRPr lang="de-DE" sz="3200" b="0" strike="noStrike" spc="-1">
              <a:solidFill>
                <a:srgbClr val="000000"/>
              </a:solidFill>
              <a:latin typeface="Arial"/>
            </a:endParaRPr>
          </a:p>
        </p:txBody>
      </p:sp>
      <p:sp>
        <p:nvSpPr>
          <p:cNvPr id="264" name="CustomShape 2"/>
          <p:cNvSpPr/>
          <p:nvPr/>
        </p:nvSpPr>
        <p:spPr>
          <a:xfrm>
            <a:off x="1681920" y="4221000"/>
            <a:ext cx="6022440" cy="703080"/>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defTabSz="914400">
              <a:lnSpc>
                <a:spcPct val="100000"/>
              </a:lnSpc>
            </a:pPr>
            <a:r>
              <a:rPr lang="de-DE" sz="2000" b="0" strike="noStrike" spc="-1" dirty="0">
                <a:solidFill>
                  <a:srgbClr val="000000"/>
                </a:solidFill>
                <a:latin typeface="Calibri"/>
                <a:ea typeface="Lucida Sans Unicode"/>
              </a:rPr>
              <a:t>Informationsveranstaltung für Schülerinnen und Schüler </a:t>
            </a:r>
            <a:endParaRPr lang="de-DE" sz="2000" b="0" strike="noStrike" spc="-1" dirty="0">
              <a:solidFill>
                <a:srgbClr val="000000"/>
              </a:solidFill>
              <a:latin typeface="Arial"/>
            </a:endParaRPr>
          </a:p>
          <a:p>
            <a:pPr algn="ctr" defTabSz="914400">
              <a:lnSpc>
                <a:spcPct val="100000"/>
              </a:lnSpc>
            </a:pPr>
            <a:r>
              <a:rPr lang="de-DE" sz="2000" b="0" strike="noStrike" spc="-1" dirty="0">
                <a:solidFill>
                  <a:srgbClr val="000000"/>
                </a:solidFill>
                <a:latin typeface="Calibri"/>
                <a:ea typeface="Lucida Sans Unicode"/>
              </a:rPr>
              <a:t>der 11. Jahrgangsstufe und deren Eltern (2025)</a:t>
            </a:r>
            <a:endParaRPr lang="de-DE" sz="2000" b="0" strike="noStrike" spc="-1" dirty="0">
              <a:solidFill>
                <a:srgbClr val="000000"/>
              </a:solidFill>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13"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314"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fortgeführte Fremdsprache</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Naturwissenschaft </a:t>
                      </a:r>
                      <a:r>
                        <a:rPr lang="de-DE" sz="1400" b="0" strike="noStrike" spc="-1">
                          <a:solidFill>
                            <a:srgbClr val="203864"/>
                          </a:solidFill>
                          <a:latin typeface="Calibri"/>
                          <a:ea typeface="DejaVu Sans"/>
                        </a:rPr>
                        <a:t>(Biologie, Chemie, Physik)</a:t>
                      </a:r>
                      <a:endParaRPr lang="de-DE" sz="1400" b="0" strike="noStrike" spc="-1">
                        <a:solidFill>
                          <a:srgbClr val="000000"/>
                        </a:solidFill>
                        <a:latin typeface="Arial"/>
                      </a:endParaRPr>
                    </a:p>
                    <a:p>
                      <a:pPr defTabSz="914400">
                        <a:lnSpc>
                          <a:spcPct val="100000"/>
                        </a:lnSpc>
                      </a:pP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weitere Fremdsprache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Naturwissenschaft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Informatik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Kunst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Geographie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Wirtschaft und Recht </a:t>
                      </a:r>
                      <a:r>
                        <a:rPr lang="de-DE" sz="1400" b="0" strike="noStrike" spc="-1">
                          <a:solidFill>
                            <a:srgbClr val="203864"/>
                          </a:solidFill>
                          <a:latin typeface="Calibri"/>
                          <a:ea typeface="DejaVu Sans"/>
                        </a:rPr>
                        <a:t>(WR)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Weiterführung von PuG oder Geographie oder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315"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16"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17"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18"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20"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321"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fortgeführte Fremdsprache</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Naturwissenschaft </a:t>
                      </a:r>
                      <a:r>
                        <a:rPr lang="de-DE" sz="1400" b="0" strike="noStrike" spc="-1">
                          <a:solidFill>
                            <a:srgbClr val="203864"/>
                          </a:solidFill>
                          <a:latin typeface="Calibri"/>
                          <a:ea typeface="DejaVu Sans"/>
                        </a:rPr>
                        <a:t>(Biologie, Chemie, Physik)</a:t>
                      </a:r>
                      <a:endParaRPr lang="de-DE" sz="1400" b="0" strike="noStrike" spc="-1">
                        <a:solidFill>
                          <a:srgbClr val="000000"/>
                        </a:solidFill>
                        <a:latin typeface="Arial"/>
                      </a:endParaRPr>
                    </a:p>
                    <a:p>
                      <a:pPr defTabSz="914400">
                        <a:lnSpc>
                          <a:spcPct val="100000"/>
                        </a:lnSpc>
                      </a:pP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weitere Fremdsprache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Naturwissenschaft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Informatik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Kunst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Geographie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Wirtschaft und Recht </a:t>
                      </a:r>
                      <a:r>
                        <a:rPr lang="de-DE" sz="1400" b="0" strike="noStrike" spc="-1">
                          <a:solidFill>
                            <a:srgbClr val="203864"/>
                          </a:solidFill>
                          <a:latin typeface="Calibri"/>
                          <a:ea typeface="DejaVu Sans"/>
                        </a:rPr>
                        <a:t>(WR)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Weiterführung von PuG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Geographie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322"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23"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24"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25"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2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Leistungsfach (LF)</a:t>
            </a:r>
            <a:endParaRPr lang="de-DE" sz="2000" b="0" strike="noStrike" spc="-1">
              <a:solidFill>
                <a:srgbClr val="000000"/>
              </a:solidFill>
              <a:latin typeface="Arial"/>
            </a:endParaRPr>
          </a:p>
        </p:txBody>
      </p:sp>
      <p:graphicFrame>
        <p:nvGraphicFramePr>
          <p:cNvPr id="2" name="Diagram1"/>
          <p:cNvGraphicFramePr/>
          <p:nvPr>
            <p:extLst>
              <p:ext uri="{D42A27DB-BD31-4B8C-83A1-F6EECF244321}">
                <p14:modId xmlns:p14="http://schemas.microsoft.com/office/powerpoint/2010/main" val="2417153739"/>
              </p:ext>
            </p:extLst>
          </p:nvPr>
        </p:nvGraphicFramePr>
        <p:xfrm>
          <a:off x="395640" y="1672560"/>
          <a:ext cx="8568000" cy="473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8"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miter/>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29"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31"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Leistungsfach (LF)</a:t>
            </a:r>
            <a:endParaRPr lang="de-DE" sz="2000" b="0" strike="noStrike" spc="-1">
              <a:solidFill>
                <a:srgbClr val="000000"/>
              </a:solidFill>
              <a:latin typeface="Arial"/>
            </a:endParaRPr>
          </a:p>
        </p:txBody>
      </p:sp>
      <p:sp>
        <p:nvSpPr>
          <p:cNvPr id="332" name="CustomShape 3"/>
          <p:cNvSpPr/>
          <p:nvPr/>
        </p:nvSpPr>
        <p:spPr>
          <a:xfrm>
            <a:off x="395640" y="1672560"/>
            <a:ext cx="8567280" cy="481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br>
              <a:rPr sz="1800"/>
            </a:br>
            <a:br>
              <a:rPr sz="1800"/>
            </a:b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r>
              <a:rPr lang="de-DE" sz="1800" b="0" i="1" strike="noStrike" spc="-1">
                <a:solidFill>
                  <a:srgbClr val="000000"/>
                </a:solidFill>
                <a:latin typeface="Calibri"/>
                <a:ea typeface="DejaVu Sans"/>
              </a:rPr>
              <a:t>Nicht als Leistungsfach wählbar: </a:t>
            </a:r>
            <a:r>
              <a:rPr lang="de-DE" sz="1800" b="0" strike="noStrike" spc="-1">
                <a:solidFill>
                  <a:srgbClr val="000000"/>
                </a:solidFill>
                <a:latin typeface="Calibri"/>
                <a:ea typeface="DejaVu Sans"/>
              </a:rPr>
              <a:t>Deutsch, Mathematik, spät beginnende Fremdsprachen, spät beginnende Informatik, Lehrplanalternativen (Biophysik, Astrophysik, Geologie).</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br>
              <a:rPr sz="1800"/>
            </a:br>
            <a:endParaRPr lang="de-DE" sz="1800" b="0" strike="noStrike" spc="-1">
              <a:solidFill>
                <a:srgbClr val="000000"/>
              </a:solidFill>
              <a:latin typeface="Arial"/>
            </a:endParaRPr>
          </a:p>
        </p:txBody>
      </p:sp>
      <p:graphicFrame>
        <p:nvGraphicFramePr>
          <p:cNvPr id="333" name="Table 4"/>
          <p:cNvGraphicFramePr/>
          <p:nvPr/>
        </p:nvGraphicFramePr>
        <p:xfrm>
          <a:off x="493200" y="2161440"/>
          <a:ext cx="7916400" cy="1911600"/>
        </p:xfrm>
        <a:graphic>
          <a:graphicData uri="http://schemas.openxmlformats.org/drawingml/2006/table">
            <a:tbl>
              <a:tblPr/>
              <a:tblGrid>
                <a:gridCol w="3958200">
                  <a:extLst>
                    <a:ext uri="{9D8B030D-6E8A-4147-A177-3AD203B41FA5}">
                      <a16:colId xmlns:a16="http://schemas.microsoft.com/office/drawing/2014/main" val="20000"/>
                    </a:ext>
                  </a:extLst>
                </a:gridCol>
                <a:gridCol w="3958200">
                  <a:extLst>
                    <a:ext uri="{9D8B030D-6E8A-4147-A177-3AD203B41FA5}">
                      <a16:colId xmlns:a16="http://schemas.microsoft.com/office/drawing/2014/main" val="20001"/>
                    </a:ext>
                  </a:extLst>
                </a:gridCol>
              </a:tblGrid>
              <a:tr h="955800">
                <a:tc>
                  <a:txBody>
                    <a:bodyPr/>
                    <a:lstStyle/>
                    <a:p>
                      <a:pPr defTabSz="914400">
                        <a:lnSpc>
                          <a:spcPct val="100000"/>
                        </a:lnSpc>
                      </a:pPr>
                      <a:r>
                        <a:rPr lang="de-DE" sz="1600" b="1" strike="noStrike" spc="-1">
                          <a:solidFill>
                            <a:srgbClr val="000000"/>
                          </a:solidFill>
                          <a:latin typeface="Calibri"/>
                          <a:ea typeface="DejaVu Sans"/>
                        </a:rPr>
                        <a:t>5-stündige Leistungsfächer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fortgeführte Fremdsprachen,</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Naturwissenschaften (Biologie, Chemie, Physik), Informatik</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0"/>
                  </a:ext>
                </a:extLst>
              </a:tr>
              <a:tr h="955800">
                <a:tc>
                  <a:txBody>
                    <a:bodyPr/>
                    <a:lstStyle/>
                    <a:p>
                      <a:pPr defTabSz="914400">
                        <a:lnSpc>
                          <a:spcPct val="100000"/>
                        </a:lnSpc>
                      </a:pPr>
                      <a:r>
                        <a:rPr lang="de-DE" sz="1600" b="1" strike="noStrike" spc="-1">
                          <a:solidFill>
                            <a:srgbClr val="000000"/>
                          </a:solidFill>
                          <a:latin typeface="Calibri"/>
                          <a:ea typeface="DejaVu Sans"/>
                        </a:rPr>
                        <a:t>4-stündige Leistungsfächer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Geschichte, Politik und Gesellschaft, Geographie, Wirtschaft und Recht, Religionslehre bzw. Ethik, Musik, Kunst, 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bl>
          </a:graphicData>
        </a:graphic>
      </p:graphicFrame>
      <p:sp>
        <p:nvSpPr>
          <p:cNvPr id="334" name="CustomShape 5"/>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35" name="CustomShape 6"/>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3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Leistungsfach Kunst, Musik, Sport</a:t>
            </a:r>
            <a:endParaRPr lang="de-DE" sz="2000" b="0" strike="noStrike" spc="-1">
              <a:solidFill>
                <a:srgbClr val="000000"/>
              </a:solidFill>
              <a:latin typeface="Arial"/>
            </a:endParaRPr>
          </a:p>
        </p:txBody>
      </p:sp>
      <p:sp>
        <p:nvSpPr>
          <p:cNvPr id="338" name="CustomShape 3"/>
          <p:cNvSpPr/>
          <p:nvPr/>
        </p:nvSpPr>
        <p:spPr>
          <a:xfrm>
            <a:off x="395640" y="1672560"/>
            <a:ext cx="8567280" cy="530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Kunst</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Abiturprüfung </a:t>
            </a:r>
            <a:r>
              <a:rPr lang="de-DE" sz="1800" b="0" i="1" strike="noStrike" spc="-1">
                <a:solidFill>
                  <a:srgbClr val="000000"/>
                </a:solidFill>
                <a:latin typeface="Calibri"/>
                <a:ea typeface="DejaVu Sans"/>
              </a:rPr>
              <a:t>verpflichtend schriftlich </a:t>
            </a:r>
            <a:r>
              <a:rPr lang="de-DE" sz="1800" b="0" strike="noStrike" spc="-1">
                <a:solidFill>
                  <a:srgbClr val="000000"/>
                </a:solidFill>
                <a:latin typeface="Calibri"/>
                <a:ea typeface="DejaVu Sans"/>
              </a:rPr>
              <a:t>(besondere Fachprüfung)</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mind. Note 3 </a:t>
            </a:r>
            <a:r>
              <a:rPr lang="de-DE" sz="1800" b="0" strike="noStrike" spc="-1">
                <a:solidFill>
                  <a:srgbClr val="000000"/>
                </a:solidFill>
                <a:latin typeface="Calibri"/>
                <a:ea typeface="DejaVu Sans"/>
              </a:rPr>
              <a:t>im Zwischenzeugnis der Jgst. 11 </a:t>
            </a:r>
            <a:br>
              <a:rPr sz="1800"/>
            </a:br>
            <a:r>
              <a:rPr lang="de-DE" sz="1800" b="0" strike="noStrike" spc="-1">
                <a:solidFill>
                  <a:srgbClr val="000000"/>
                </a:solidFill>
                <a:latin typeface="Calibri"/>
                <a:ea typeface="DejaVu Sans"/>
              </a:rPr>
              <a:t>(bzw. Jahreszeugnis der Jgst. 10 bei Überspringen von Jgst. 11)</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Musik</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Abiturprüfung </a:t>
            </a:r>
            <a:r>
              <a:rPr lang="de-DE" sz="1800" b="0" i="1" strike="noStrike" spc="-1">
                <a:solidFill>
                  <a:srgbClr val="000000"/>
                </a:solidFill>
                <a:latin typeface="Calibri"/>
                <a:ea typeface="DejaVu Sans"/>
              </a:rPr>
              <a:t>verpflichtend schriftlich </a:t>
            </a:r>
            <a:r>
              <a:rPr lang="de-DE" sz="1800" b="0" strike="noStrike" spc="-1">
                <a:solidFill>
                  <a:srgbClr val="000000"/>
                </a:solidFill>
                <a:latin typeface="Calibri"/>
                <a:ea typeface="DejaVu Sans"/>
              </a:rPr>
              <a:t>(besondere Fachprüfung)</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mind. Note 3 </a:t>
            </a:r>
            <a:r>
              <a:rPr lang="de-DE" sz="1800" b="0" strike="noStrike" spc="-1">
                <a:solidFill>
                  <a:srgbClr val="000000"/>
                </a:solidFill>
                <a:latin typeface="Calibri"/>
                <a:ea typeface="DejaVu Sans"/>
              </a:rPr>
              <a:t>im Zwischenzeugnis der Jgst. 11 </a:t>
            </a:r>
            <a:br>
              <a:rPr sz="1800"/>
            </a:br>
            <a:r>
              <a:rPr lang="de-DE" sz="1800" b="0" strike="noStrike" spc="-1">
                <a:solidFill>
                  <a:srgbClr val="000000"/>
                </a:solidFill>
                <a:latin typeface="Calibri"/>
                <a:ea typeface="DejaVu Sans"/>
              </a:rPr>
              <a:t>(bzw. Jahreszeugnis der Jgst. 10 bei Überspringen von Jgst. 11) </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Nachweis von angemessenen Fertigkeiten </a:t>
            </a:r>
            <a:r>
              <a:rPr lang="de-DE" sz="1800" b="0" strike="noStrike" spc="-1">
                <a:solidFill>
                  <a:srgbClr val="000000"/>
                </a:solidFill>
                <a:latin typeface="Calibri"/>
                <a:ea typeface="DejaVu Sans"/>
              </a:rPr>
              <a:t>in Instrument oder Gesang</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Sport</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Abiturprüfung </a:t>
            </a:r>
            <a:r>
              <a:rPr lang="de-DE" sz="1800" b="0" i="1" strike="noStrike" spc="-1">
                <a:solidFill>
                  <a:srgbClr val="000000"/>
                </a:solidFill>
                <a:latin typeface="Calibri"/>
                <a:ea typeface="DejaVu Sans"/>
              </a:rPr>
              <a:t>schriftlich oder mündlich </a:t>
            </a:r>
            <a:r>
              <a:rPr lang="de-DE" sz="1800" b="0" strike="noStrike" spc="-1">
                <a:solidFill>
                  <a:srgbClr val="000000"/>
                </a:solidFill>
                <a:latin typeface="Calibri"/>
                <a:ea typeface="DejaVu Sans"/>
              </a:rPr>
              <a:t>möglich (besondere Fachprüfung)</a:t>
            </a:r>
            <a:br>
              <a:rPr sz="1800"/>
            </a:br>
            <a:r>
              <a:rPr lang="de-DE" sz="1800" b="0" strike="noStrike" spc="-1">
                <a:solidFill>
                  <a:srgbClr val="000000"/>
                </a:solidFill>
                <a:latin typeface="Calibri"/>
                <a:ea typeface="DejaVu Sans"/>
              </a:rPr>
              <a:t>Wahl der Prüfungsform erst in 13/1</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mind. Note 3 </a:t>
            </a:r>
            <a:r>
              <a:rPr lang="de-DE" sz="1800" b="0" strike="noStrike" spc="-1">
                <a:solidFill>
                  <a:srgbClr val="000000"/>
                </a:solidFill>
                <a:latin typeface="Calibri"/>
                <a:ea typeface="DejaVu Sans"/>
              </a:rPr>
              <a:t>im Zwischenzeugnis der Jgst. 11 </a:t>
            </a:r>
            <a:br>
              <a:rPr sz="1800"/>
            </a:br>
            <a:r>
              <a:rPr lang="de-DE" sz="1800" b="0" strike="noStrike" spc="-1">
                <a:solidFill>
                  <a:srgbClr val="000000"/>
                </a:solidFill>
                <a:latin typeface="Calibri"/>
                <a:ea typeface="DejaVu Sans"/>
              </a:rPr>
              <a:t>(bzw. Jahreszeugnis der Jgst. 10 bei Überspringen von Jgst. 11)</a:t>
            </a:r>
            <a:endParaRPr lang="de-DE" sz="1800" b="0" strike="noStrike" spc="-1">
              <a:solidFill>
                <a:srgbClr val="000000"/>
              </a:solidFill>
              <a:latin typeface="Arial"/>
            </a:endParaRPr>
          </a:p>
          <a:p>
            <a:pPr defTabSz="914400">
              <a:lnSpc>
                <a:spcPct val="100000"/>
              </a:lnSpc>
            </a:pPr>
            <a:br>
              <a:rPr sz="1800"/>
            </a:br>
            <a:endParaRPr lang="de-DE" sz="1800" b="0" strike="noStrike" spc="-1">
              <a:solidFill>
                <a:srgbClr val="000000"/>
              </a:solidFill>
              <a:latin typeface="Arial"/>
            </a:endParaRPr>
          </a:p>
        </p:txBody>
      </p:sp>
      <p:sp>
        <p:nvSpPr>
          <p:cNvPr id="339"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40"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42"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Wissenschaftspropädeutisches Seminar </a:t>
            </a:r>
            <a:endParaRPr lang="de-DE" sz="2000" b="0" strike="noStrike" spc="-1">
              <a:solidFill>
                <a:srgbClr val="000000"/>
              </a:solidFill>
              <a:latin typeface="Arial"/>
            </a:endParaRPr>
          </a:p>
        </p:txBody>
      </p:sp>
      <p:graphicFrame>
        <p:nvGraphicFramePr>
          <p:cNvPr id="2" name="Diagram2"/>
          <p:cNvGraphicFramePr/>
          <p:nvPr>
            <p:extLst>
              <p:ext uri="{D42A27DB-BD31-4B8C-83A1-F6EECF244321}">
                <p14:modId xmlns:p14="http://schemas.microsoft.com/office/powerpoint/2010/main" val="3804413034"/>
              </p:ext>
            </p:extLst>
          </p:nvPr>
        </p:nvGraphicFramePr>
        <p:xfrm>
          <a:off x="395640" y="1672560"/>
          <a:ext cx="8568360" cy="473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3"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miter/>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44"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46"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Wissenschaftspropädeutisches Seminar </a:t>
            </a:r>
            <a:endParaRPr lang="de-DE" sz="2000" b="0" strike="noStrike" spc="-1">
              <a:solidFill>
                <a:srgbClr val="000000"/>
              </a:solidFill>
              <a:latin typeface="Arial"/>
            </a:endParaRPr>
          </a:p>
        </p:txBody>
      </p:sp>
      <p:sp>
        <p:nvSpPr>
          <p:cNvPr id="347" name="CustomShape 3"/>
          <p:cNvSpPr/>
          <p:nvPr/>
        </p:nvSpPr>
        <p:spPr>
          <a:xfrm>
            <a:off x="395640" y="1672560"/>
            <a:ext cx="8567280" cy="489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601"/>
              </a:spcAft>
            </a:pPr>
            <a:r>
              <a:rPr lang="de-DE" sz="1800" b="1" strike="noStrike" spc="-1">
                <a:solidFill>
                  <a:srgbClr val="000000"/>
                </a:solidFill>
                <a:latin typeface="Calibri"/>
                <a:ea typeface="DejaVu Sans"/>
              </a:rPr>
              <a:t>Ziele des W-Seminars</a:t>
            </a:r>
            <a:endParaRPr lang="de-DE" sz="1800" b="0" strike="noStrike" spc="-1">
              <a:solidFill>
                <a:srgbClr val="000000"/>
              </a:solidFill>
              <a:latin typeface="Arial"/>
            </a:endParaRPr>
          </a:p>
          <a:p>
            <a:pPr marL="442800" indent="-284040" defTabSz="914400">
              <a:lnSpc>
                <a:spcPct val="100000"/>
              </a:lnSpc>
              <a:spcAft>
                <a:spcPts val="601"/>
              </a:spcAft>
              <a:buClr>
                <a:srgbClr val="000000"/>
              </a:buClr>
              <a:buFont typeface="Arial"/>
              <a:buChar char="•"/>
            </a:pPr>
            <a:r>
              <a:rPr lang="de-DE" sz="1800" b="0" strike="noStrike" spc="-1">
                <a:solidFill>
                  <a:srgbClr val="000000"/>
                </a:solidFill>
                <a:latin typeface="Calibri"/>
                <a:ea typeface="DejaVu Sans"/>
              </a:rPr>
              <a:t>Erlernen von </a:t>
            </a:r>
            <a:r>
              <a:rPr lang="de-DE" sz="1800" b="0" i="1" strike="noStrike" spc="-1">
                <a:solidFill>
                  <a:srgbClr val="000000"/>
                </a:solidFill>
                <a:latin typeface="Calibri"/>
                <a:ea typeface="DejaVu Sans"/>
              </a:rPr>
              <a:t>Methoden wissenschaftlichen Arbeitens</a:t>
            </a:r>
            <a:endParaRPr lang="de-DE" sz="1800" b="0" strike="noStrike" spc="-1">
              <a:solidFill>
                <a:srgbClr val="000000"/>
              </a:solidFill>
              <a:latin typeface="Arial"/>
            </a:endParaRPr>
          </a:p>
          <a:p>
            <a:pPr marL="442800" indent="-284040" defTabSz="914400">
              <a:lnSpc>
                <a:spcPct val="100000"/>
              </a:lnSpc>
              <a:spcAft>
                <a:spcPts val="601"/>
              </a:spcAft>
              <a:buClr>
                <a:srgbClr val="000000"/>
              </a:buClr>
              <a:buFont typeface="Arial"/>
              <a:buChar char="•"/>
            </a:pPr>
            <a:r>
              <a:rPr lang="de-DE" sz="1800" b="0" strike="noStrike" spc="-1">
                <a:solidFill>
                  <a:srgbClr val="000000"/>
                </a:solidFill>
                <a:latin typeface="Calibri"/>
                <a:ea typeface="DejaVu Sans"/>
              </a:rPr>
              <a:t>Erstellung einer </a:t>
            </a:r>
            <a:r>
              <a:rPr lang="de-DE" sz="1800" b="0" i="1" strike="noStrike" spc="-1">
                <a:solidFill>
                  <a:srgbClr val="000000"/>
                </a:solidFill>
                <a:latin typeface="Calibri"/>
                <a:ea typeface="DejaVu Sans"/>
              </a:rPr>
              <a:t>Seminararbeit </a:t>
            </a:r>
            <a:r>
              <a:rPr lang="de-DE" sz="1800" b="0" strike="noStrike" spc="-1">
                <a:solidFill>
                  <a:srgbClr val="000000"/>
                </a:solidFill>
                <a:latin typeface="Calibri"/>
                <a:ea typeface="DejaVu Sans"/>
              </a:rPr>
              <a:t>und </a:t>
            </a:r>
            <a:r>
              <a:rPr lang="de-DE" sz="1800" b="0" i="1" strike="noStrike" spc="-1">
                <a:solidFill>
                  <a:srgbClr val="000000"/>
                </a:solidFill>
                <a:latin typeface="Calibri"/>
                <a:ea typeface="DejaVu Sans"/>
              </a:rPr>
              <a:t>Präsentation</a:t>
            </a:r>
            <a:r>
              <a:rPr lang="de-DE" sz="1800" b="0" strike="noStrike" spc="-1">
                <a:solidFill>
                  <a:srgbClr val="000000"/>
                </a:solidFill>
                <a:latin typeface="Calibri"/>
                <a:ea typeface="DejaVu Sans"/>
              </a:rPr>
              <a:t> der Arbeit</a:t>
            </a:r>
            <a:endParaRPr lang="de-DE" sz="1800" b="0" strike="noStrike" spc="-1">
              <a:solidFill>
                <a:srgbClr val="000000"/>
              </a:solidFill>
              <a:latin typeface="Arial"/>
            </a:endParaRPr>
          </a:p>
          <a:p>
            <a:pPr marL="442800" indent="-284040" defTabSz="914400">
              <a:lnSpc>
                <a:spcPct val="100000"/>
              </a:lnSpc>
              <a:spcAft>
                <a:spcPts val="601"/>
              </a:spcAft>
              <a:buClr>
                <a:srgbClr val="000000"/>
              </a:buClr>
              <a:buFont typeface="Arial"/>
              <a:buChar char="•"/>
            </a:pPr>
            <a:r>
              <a:rPr lang="de-DE" sz="1800" b="0" strike="noStrike" spc="-1">
                <a:solidFill>
                  <a:srgbClr val="000000"/>
                </a:solidFill>
                <a:latin typeface="Calibri"/>
                <a:ea typeface="DejaVu Sans"/>
              </a:rPr>
              <a:t>keine abiturrelevanten fachlichen Inhalte zum Rahmenthema, </a:t>
            </a:r>
            <a:br>
              <a:rPr sz="1800"/>
            </a:br>
            <a:r>
              <a:rPr lang="de-DE" sz="1800" b="0" strike="noStrike" spc="-1">
                <a:solidFill>
                  <a:srgbClr val="000000"/>
                </a:solidFill>
                <a:latin typeface="Calibri"/>
                <a:ea typeface="DejaVu Sans"/>
              </a:rPr>
              <a:t>sondern </a:t>
            </a:r>
            <a:r>
              <a:rPr lang="de-DE" sz="1800" b="0" i="1" strike="noStrike" spc="-1">
                <a:solidFill>
                  <a:srgbClr val="000000"/>
                </a:solidFill>
                <a:latin typeface="Calibri"/>
                <a:ea typeface="DejaVu Sans"/>
              </a:rPr>
              <a:t>individuelle Seminarkonzepte </a:t>
            </a:r>
            <a:r>
              <a:rPr lang="de-DE" sz="1800" b="0" strike="noStrike" spc="-1">
                <a:solidFill>
                  <a:srgbClr val="000000"/>
                </a:solidFill>
                <a:latin typeface="Calibri"/>
                <a:ea typeface="DejaVu Sans"/>
              </a:rPr>
              <a:t>durch die Lehrkräfte</a:t>
            </a:r>
            <a:endParaRPr lang="de-DE" sz="1800" b="0" strike="noStrike" spc="-1">
              <a:solidFill>
                <a:srgbClr val="000000"/>
              </a:solidFill>
              <a:latin typeface="Arial"/>
            </a:endParaRPr>
          </a:p>
          <a:p>
            <a:pPr defTabSz="914400">
              <a:lnSpc>
                <a:spcPct val="100000"/>
              </a:lnSpc>
              <a:spcAft>
                <a:spcPts val="601"/>
              </a:spcAft>
            </a:pPr>
            <a:endParaRPr lang="de-DE" sz="1800" b="0" strike="noStrike" spc="-1">
              <a:solidFill>
                <a:srgbClr val="000000"/>
              </a:solidFill>
              <a:latin typeface="Arial"/>
            </a:endParaRPr>
          </a:p>
          <a:p>
            <a:pPr defTabSz="914400">
              <a:lnSpc>
                <a:spcPct val="100000"/>
              </a:lnSpc>
              <a:spcAft>
                <a:spcPts val="601"/>
              </a:spcAft>
            </a:pPr>
            <a:r>
              <a:rPr lang="de-DE" sz="1800" b="1" strike="noStrike" spc="-1">
                <a:solidFill>
                  <a:srgbClr val="000000"/>
                </a:solidFill>
                <a:latin typeface="Calibri"/>
                <a:ea typeface="DejaVu Sans"/>
              </a:rPr>
              <a:t>Neuakzentuierung im W-Seminar </a:t>
            </a:r>
            <a:endParaRPr lang="de-DE" sz="1800" b="0" strike="noStrike" spc="-1">
              <a:solidFill>
                <a:srgbClr val="000000"/>
              </a:solidFill>
              <a:latin typeface="Arial"/>
            </a:endParaRPr>
          </a:p>
          <a:p>
            <a:pPr marL="442800" indent="-284040" defTabSz="914400">
              <a:lnSpc>
                <a:spcPct val="100000"/>
              </a:lnSpc>
              <a:spcAft>
                <a:spcPts val="601"/>
              </a:spcAft>
              <a:buClr>
                <a:srgbClr val="000000"/>
              </a:buClr>
              <a:buFont typeface="Arial"/>
              <a:buChar char="•"/>
            </a:pPr>
            <a:r>
              <a:rPr lang="de-DE" sz="1800" b="0" strike="noStrike" spc="-1">
                <a:solidFill>
                  <a:srgbClr val="000000"/>
                </a:solidFill>
                <a:latin typeface="Calibri"/>
                <a:ea typeface="DejaVu Sans"/>
              </a:rPr>
              <a:t>Stärkung der </a:t>
            </a:r>
            <a:r>
              <a:rPr lang="de-DE" sz="1800" b="0" i="1" strike="noStrike" spc="-1">
                <a:solidFill>
                  <a:srgbClr val="000000"/>
                </a:solidFill>
                <a:latin typeface="Calibri"/>
                <a:ea typeface="DejaVu Sans"/>
              </a:rPr>
              <a:t>Brückenfunktion</a:t>
            </a:r>
            <a:r>
              <a:rPr lang="de-DE" sz="1800" b="0" strike="noStrike" spc="-1">
                <a:solidFill>
                  <a:srgbClr val="000000"/>
                </a:solidFill>
                <a:latin typeface="Calibri"/>
                <a:ea typeface="DejaVu Sans"/>
              </a:rPr>
              <a:t> zu Universität und Hochschule: Einblick in Studiengänge und Alltag an Hochschulen im Rahmen der </a:t>
            </a:r>
            <a:r>
              <a:rPr lang="de-DE" sz="1800" b="0" i="1" strike="noStrike" spc="-1">
                <a:solidFill>
                  <a:srgbClr val="000000"/>
                </a:solidFill>
                <a:latin typeface="Calibri"/>
                <a:ea typeface="DejaVu Sans"/>
              </a:rPr>
              <a:t>Studienorientierung</a:t>
            </a:r>
            <a:r>
              <a:rPr lang="de-DE" sz="1800" b="0" strike="noStrike" spc="-1">
                <a:solidFill>
                  <a:srgbClr val="000000"/>
                </a:solidFill>
                <a:latin typeface="Calibri"/>
                <a:ea typeface="DejaVu Sans"/>
              </a:rPr>
              <a:t>  </a:t>
            </a:r>
            <a:endParaRPr lang="de-DE" sz="1800" b="0" strike="noStrike" spc="-1">
              <a:solidFill>
                <a:srgbClr val="000000"/>
              </a:solidFill>
              <a:latin typeface="Arial"/>
            </a:endParaRPr>
          </a:p>
          <a:p>
            <a:pPr marL="442800" indent="-284040" defTabSz="914400">
              <a:lnSpc>
                <a:spcPct val="100000"/>
              </a:lnSpc>
              <a:spcAft>
                <a:spcPts val="601"/>
              </a:spcAft>
              <a:buClr>
                <a:srgbClr val="000000"/>
              </a:buClr>
              <a:buFont typeface="Arial"/>
              <a:buChar char="•"/>
            </a:pPr>
            <a:r>
              <a:rPr lang="de-DE" sz="1800" b="0" strike="noStrike" spc="-1">
                <a:solidFill>
                  <a:srgbClr val="000000"/>
                </a:solidFill>
                <a:latin typeface="Calibri"/>
                <a:ea typeface="DejaVu Sans"/>
              </a:rPr>
              <a:t>seminarübergreifende verbindliche Kompetenzerwartungen: </a:t>
            </a:r>
            <a:r>
              <a:rPr lang="de-DE" sz="1800" b="0" i="1" strike="noStrike" spc="-1">
                <a:solidFill>
                  <a:srgbClr val="000000"/>
                </a:solidFill>
                <a:latin typeface="Calibri"/>
                <a:ea typeface="DejaVu Sans"/>
              </a:rPr>
              <a:t>Lehrplan</a:t>
            </a:r>
            <a:r>
              <a:rPr lang="de-DE" sz="1800" b="0" strike="noStrike" spc="-1">
                <a:solidFill>
                  <a:srgbClr val="000000"/>
                </a:solidFill>
                <a:latin typeface="Calibri"/>
                <a:ea typeface="DejaVu Sans"/>
              </a:rPr>
              <a:t> zur Wissenschaftspropädeutik</a:t>
            </a:r>
            <a:endParaRPr lang="de-DE" sz="1800" b="0" strike="noStrike" spc="-1">
              <a:solidFill>
                <a:srgbClr val="000000"/>
              </a:solidFill>
              <a:latin typeface="Arial"/>
            </a:endParaRPr>
          </a:p>
          <a:p>
            <a:pPr defTabSz="914400">
              <a:lnSpc>
                <a:spcPct val="100000"/>
              </a:lnSpc>
              <a:spcAft>
                <a:spcPts val="601"/>
              </a:spcAft>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br>
              <a:rPr sz="1800"/>
            </a:br>
            <a:endParaRPr lang="de-DE" sz="1800" b="0" strike="noStrike" spc="-1">
              <a:solidFill>
                <a:srgbClr val="000000"/>
              </a:solidFill>
              <a:latin typeface="Arial"/>
            </a:endParaRPr>
          </a:p>
        </p:txBody>
      </p:sp>
      <p:sp>
        <p:nvSpPr>
          <p:cNvPr id="348"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49"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350" name="CustomShape 6"/>
          <p:cNvSpPr/>
          <p:nvPr/>
        </p:nvSpPr>
        <p:spPr>
          <a:xfrm>
            <a:off x="5734440" y="149400"/>
            <a:ext cx="1515240" cy="1343880"/>
          </a:xfrm>
          <a:prstGeom prst="ellipse">
            <a:avLst/>
          </a:prstGeom>
          <a:solidFill>
            <a:schemeClr val="accent2">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51" name="CustomShape 7"/>
          <p:cNvSpPr/>
          <p:nvPr/>
        </p:nvSpPr>
        <p:spPr>
          <a:xfrm>
            <a:off x="5845680" y="45288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Studien- und Berufs-orientierung</a:t>
            </a:r>
            <a:endParaRPr lang="de-DE" sz="14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TextShape 1"/>
          <p:cNvSpPr/>
          <p:nvPr/>
        </p:nvSpPr>
        <p:spPr>
          <a:xfrm>
            <a:off x="457200" y="138240"/>
            <a:ext cx="8228520" cy="387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0000"/>
              </a:lnSpc>
            </a:pPr>
            <a:r>
              <a:rPr lang="de-DE" sz="2800" b="0" strike="noStrike" spc="-1">
                <a:solidFill>
                  <a:srgbClr val="000000"/>
                </a:solidFill>
                <a:latin typeface="Arial"/>
                <a:ea typeface="DejaVu Sans"/>
              </a:rPr>
              <a:t>W-Seminar-Angebote 2026/28</a:t>
            </a:r>
            <a:endParaRPr lang="de-DE" sz="2800" b="0" strike="noStrike" spc="-1">
              <a:solidFill>
                <a:srgbClr val="000000"/>
              </a:solidFill>
              <a:latin typeface="Arial"/>
            </a:endParaRPr>
          </a:p>
        </p:txBody>
      </p:sp>
      <p:sp>
        <p:nvSpPr>
          <p:cNvPr id="353" name="TextShape 2"/>
          <p:cNvSpPr/>
          <p:nvPr/>
        </p:nvSpPr>
        <p:spPr>
          <a:xfrm>
            <a:off x="457200" y="864000"/>
            <a:ext cx="8228520" cy="54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90000"/>
              </a:lnSpc>
              <a:spcBef>
                <a:spcPts val="1001"/>
              </a:spcBef>
            </a:pPr>
            <a:r>
              <a:rPr lang="de-DE" dirty="0"/>
              <a:t>D (Sei/</a:t>
            </a:r>
            <a:r>
              <a:rPr lang="de-DE" dirty="0" err="1"/>
              <a:t>Kre</a:t>
            </a:r>
            <a:r>
              <a:rPr lang="de-DE" dirty="0"/>
              <a:t>)	Verliebt, verlobt ... Was ist und wie geht Liebe? Eine</a:t>
            </a:r>
            <a:br>
              <a:rPr lang="de-DE" dirty="0"/>
            </a:br>
            <a:r>
              <a:rPr lang="de-DE" dirty="0"/>
              <a:t>                             Spurensuche nach den Phänomenen / Erklärungen eines</a:t>
            </a:r>
            <a:br>
              <a:rPr lang="de-DE" dirty="0"/>
            </a:br>
            <a:r>
              <a:rPr lang="de-DE" dirty="0"/>
              <a:t>                             "unordentlichen" Gefühls</a:t>
            </a:r>
          </a:p>
          <a:p>
            <a:pPr>
              <a:lnSpc>
                <a:spcPct val="90000"/>
              </a:lnSpc>
              <a:spcBef>
                <a:spcPts val="1001"/>
              </a:spcBef>
            </a:pPr>
            <a:r>
              <a:rPr lang="de-DE" dirty="0"/>
              <a:t>E (Bul)		Poetry</a:t>
            </a:r>
          </a:p>
          <a:p>
            <a:pPr>
              <a:lnSpc>
                <a:spcPct val="90000"/>
              </a:lnSpc>
              <a:spcBef>
                <a:spcPts val="1001"/>
              </a:spcBef>
            </a:pPr>
            <a:r>
              <a:rPr lang="de-DE" dirty="0"/>
              <a:t>L/</a:t>
            </a:r>
            <a:r>
              <a:rPr lang="de-DE" dirty="0" err="1"/>
              <a:t>Gr</a:t>
            </a:r>
            <a:r>
              <a:rPr lang="de-DE" dirty="0"/>
              <a:t> (Son)	Geschichte der (In-) Toleranz</a:t>
            </a:r>
          </a:p>
          <a:p>
            <a:pPr>
              <a:lnSpc>
                <a:spcPct val="90000"/>
              </a:lnSpc>
              <a:spcBef>
                <a:spcPts val="1001"/>
              </a:spcBef>
            </a:pPr>
            <a:r>
              <a:rPr lang="de-DE" sz="1800" b="0" strike="noStrike" spc="-1" dirty="0" err="1">
                <a:solidFill>
                  <a:srgbClr val="000000"/>
                </a:solidFill>
                <a:latin typeface="Arial"/>
              </a:rPr>
              <a:t>Ku</a:t>
            </a:r>
            <a:r>
              <a:rPr lang="de-DE" sz="1800" b="0" strike="noStrike" spc="-1" dirty="0">
                <a:solidFill>
                  <a:srgbClr val="000000"/>
                </a:solidFill>
                <a:latin typeface="Arial"/>
              </a:rPr>
              <a:t> (Gör) 	Männer und Frauen in der Kunst</a:t>
            </a:r>
          </a:p>
          <a:p>
            <a:pPr>
              <a:lnSpc>
                <a:spcPct val="90000"/>
              </a:lnSpc>
              <a:spcBef>
                <a:spcPts val="1001"/>
              </a:spcBef>
            </a:pPr>
            <a:r>
              <a:rPr lang="de-DE" dirty="0"/>
              <a:t>Mu (</a:t>
            </a:r>
            <a:r>
              <a:rPr lang="de-DE" dirty="0" err="1"/>
              <a:t>Ser</a:t>
            </a:r>
            <a:r>
              <a:rPr lang="de-DE" dirty="0"/>
              <a:t>)	               Musik und Natur</a:t>
            </a:r>
          </a:p>
          <a:p>
            <a:pPr>
              <a:lnSpc>
                <a:spcPct val="90000"/>
              </a:lnSpc>
              <a:spcBef>
                <a:spcPts val="1001"/>
              </a:spcBef>
            </a:pPr>
            <a:r>
              <a:rPr lang="de-DE" dirty="0"/>
              <a:t>G (Kir) 	               Gerechtigkeit herstellen nach staatlichem Unrecht. Über die</a:t>
            </a:r>
            <a:br>
              <a:rPr lang="de-DE" dirty="0"/>
            </a:br>
            <a:r>
              <a:rPr lang="de-DE" dirty="0"/>
              <a:t>                             Entstehung und die Verfahren zur Ahndung von</a:t>
            </a:r>
            <a:br>
              <a:rPr lang="de-DE" dirty="0"/>
            </a:br>
            <a:r>
              <a:rPr lang="de-DE" dirty="0"/>
              <a:t>                             Menschenrechtsverletzungen und Kriegsverbrechen sowie die </a:t>
            </a:r>
            <a:br>
              <a:rPr lang="de-DE" dirty="0"/>
            </a:br>
            <a:r>
              <a:rPr lang="de-DE" dirty="0"/>
              <a:t>                             Formen ihrer Aufarbeitung in der Geschichte</a:t>
            </a:r>
          </a:p>
          <a:p>
            <a:pPr>
              <a:lnSpc>
                <a:spcPct val="90000"/>
              </a:lnSpc>
              <a:spcBef>
                <a:spcPts val="1001"/>
              </a:spcBef>
            </a:pPr>
            <a:r>
              <a:rPr lang="de-DE" dirty="0" err="1"/>
              <a:t>PuG</a:t>
            </a:r>
            <a:r>
              <a:rPr lang="de-DE" dirty="0"/>
              <a:t> (Kir) 	Voraussetzungen für eine lebendige Demokratie. Befunde aus</a:t>
            </a:r>
            <a:br>
              <a:rPr lang="de-DE" dirty="0"/>
            </a:br>
            <a:r>
              <a:rPr lang="de-DE" dirty="0"/>
              <a:t>                             der Gegenwart und Erfahrungen aus der Geschichte für eine </a:t>
            </a:r>
            <a:br>
              <a:rPr lang="de-DE" dirty="0"/>
            </a:br>
            <a:r>
              <a:rPr lang="de-DE" dirty="0"/>
              <a:t>                             demokratische Gestaltung unserer Zukunft</a:t>
            </a:r>
          </a:p>
          <a:p>
            <a:pPr defTabSz="914400">
              <a:lnSpc>
                <a:spcPct val="90000"/>
              </a:lnSpc>
              <a:spcBef>
                <a:spcPts val="1001"/>
              </a:spcBef>
            </a:pPr>
            <a:endParaRPr lang="de-DE" sz="1800" b="0" strike="noStrike" spc="-1" dirty="0">
              <a:solidFill>
                <a:srgbClr val="000000"/>
              </a:solidFill>
              <a:latin typeface="Arial"/>
            </a:endParaRPr>
          </a:p>
          <a:p>
            <a:pPr defTabSz="914400">
              <a:lnSpc>
                <a:spcPct val="90000"/>
              </a:lnSpc>
              <a:spcBef>
                <a:spcPts val="1001"/>
              </a:spcBef>
            </a:pPr>
            <a:endParaRPr lang="de-DE" sz="1800" b="0" strike="noStrike" spc="-1" dirty="0">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C6C37-3310-469C-61E2-BF33D61412B0}"/>
            </a:ext>
          </a:extLst>
        </p:cNvPr>
        <p:cNvGrpSpPr/>
        <p:nvPr/>
      </p:nvGrpSpPr>
      <p:grpSpPr>
        <a:xfrm>
          <a:off x="0" y="0"/>
          <a:ext cx="0" cy="0"/>
          <a:chOff x="0" y="0"/>
          <a:chExt cx="0" cy="0"/>
        </a:xfrm>
      </p:grpSpPr>
      <p:sp>
        <p:nvSpPr>
          <p:cNvPr id="352" name="TextShape 1">
            <a:extLst>
              <a:ext uri="{FF2B5EF4-FFF2-40B4-BE49-F238E27FC236}">
                <a16:creationId xmlns:a16="http://schemas.microsoft.com/office/drawing/2014/main" id="{B47EDB17-F1C9-DAF4-675E-6B063DBCA5BE}"/>
              </a:ext>
            </a:extLst>
          </p:cNvPr>
          <p:cNvSpPr/>
          <p:nvPr/>
        </p:nvSpPr>
        <p:spPr>
          <a:xfrm>
            <a:off x="457200" y="138240"/>
            <a:ext cx="8228520" cy="387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90000"/>
              </a:lnSpc>
            </a:pPr>
            <a:r>
              <a:rPr lang="de-DE" sz="2800" b="0" strike="noStrike" spc="-1">
                <a:solidFill>
                  <a:srgbClr val="000000"/>
                </a:solidFill>
                <a:latin typeface="Arial"/>
                <a:ea typeface="DejaVu Sans"/>
              </a:rPr>
              <a:t>W-Seminar-Angebote 2026/28</a:t>
            </a:r>
            <a:endParaRPr lang="de-DE" sz="2800" b="0" strike="noStrike" spc="-1">
              <a:solidFill>
                <a:srgbClr val="000000"/>
              </a:solidFill>
              <a:latin typeface="Arial"/>
            </a:endParaRPr>
          </a:p>
        </p:txBody>
      </p:sp>
      <p:sp>
        <p:nvSpPr>
          <p:cNvPr id="353" name="TextShape 2">
            <a:extLst>
              <a:ext uri="{FF2B5EF4-FFF2-40B4-BE49-F238E27FC236}">
                <a16:creationId xmlns:a16="http://schemas.microsoft.com/office/drawing/2014/main" id="{9ED00483-0460-6549-3CD4-00A1CC75C78A}"/>
              </a:ext>
            </a:extLst>
          </p:cNvPr>
          <p:cNvSpPr/>
          <p:nvPr/>
        </p:nvSpPr>
        <p:spPr>
          <a:xfrm>
            <a:off x="457200" y="864000"/>
            <a:ext cx="8228520" cy="54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90000"/>
              </a:lnSpc>
              <a:spcBef>
                <a:spcPts val="1001"/>
              </a:spcBef>
            </a:pPr>
            <a:r>
              <a:rPr lang="de-DE" dirty="0"/>
              <a:t>G (Mol)	              Queere Münchner Geschichte(n) im 20. und 21. Jahrhundert</a:t>
            </a:r>
            <a:endParaRPr lang="de-DE" spc="-1" dirty="0">
              <a:solidFill>
                <a:srgbClr val="000000"/>
              </a:solidFill>
            </a:endParaRPr>
          </a:p>
          <a:p>
            <a:pPr>
              <a:lnSpc>
                <a:spcPct val="90000"/>
              </a:lnSpc>
              <a:spcBef>
                <a:spcPts val="1001"/>
              </a:spcBef>
            </a:pPr>
            <a:endParaRPr lang="de-DE" dirty="0"/>
          </a:p>
          <a:p>
            <a:r>
              <a:rPr lang="de-DE" dirty="0"/>
              <a:t>G (Sle)	              Widerstand und abweichendes Verhalten im</a:t>
            </a:r>
            <a:br>
              <a:rPr lang="de-DE" dirty="0"/>
            </a:br>
            <a:r>
              <a:rPr lang="de-DE" dirty="0"/>
              <a:t>                             Nationalsozialismus</a:t>
            </a:r>
          </a:p>
          <a:p>
            <a:r>
              <a:rPr lang="de-DE" dirty="0"/>
              <a:t> </a:t>
            </a:r>
          </a:p>
          <a:p>
            <a:r>
              <a:rPr lang="de-DE" dirty="0"/>
              <a:t>Geo (Zen)	Lebensgrundlage Wasser </a:t>
            </a:r>
          </a:p>
          <a:p>
            <a:r>
              <a:rPr lang="de-DE" dirty="0"/>
              <a:t> </a:t>
            </a:r>
          </a:p>
          <a:p>
            <a:r>
              <a:rPr lang="de-DE" dirty="0"/>
              <a:t>M (Kas)	              Einführung in die komplexen Zahlen</a:t>
            </a:r>
          </a:p>
          <a:p>
            <a:endParaRPr lang="de-DE" dirty="0"/>
          </a:p>
          <a:p>
            <a:r>
              <a:rPr lang="de-DE" dirty="0"/>
              <a:t>Ph (Har)	</a:t>
            </a:r>
            <a:r>
              <a:rPr lang="de-DE"/>
              <a:t>              Daniel </a:t>
            </a:r>
            <a:r>
              <a:rPr lang="de-DE" dirty="0"/>
              <a:t>Düsentriebs Erfinderwerkstatt</a:t>
            </a:r>
          </a:p>
          <a:p>
            <a:pPr defTabSz="914400">
              <a:lnSpc>
                <a:spcPct val="90000"/>
              </a:lnSpc>
              <a:spcBef>
                <a:spcPts val="1001"/>
              </a:spcBef>
            </a:pPr>
            <a:endParaRPr lang="de-DE" sz="1800" b="0" strike="noStrike" spc="-1" dirty="0">
              <a:solidFill>
                <a:srgbClr val="000000"/>
              </a:solidFill>
              <a:latin typeface="Arial"/>
            </a:endParaRPr>
          </a:p>
          <a:p>
            <a:pPr defTabSz="914400">
              <a:lnSpc>
                <a:spcPct val="90000"/>
              </a:lnSpc>
              <a:spcBef>
                <a:spcPts val="1001"/>
              </a:spcBef>
            </a:pPr>
            <a:endParaRPr lang="de-DE" sz="1800" b="0" strike="noStrike" spc="-1" dirty="0">
              <a:solidFill>
                <a:srgbClr val="000000"/>
              </a:solidFill>
              <a:latin typeface="Arial"/>
            </a:endParaRPr>
          </a:p>
          <a:p>
            <a:pPr defTabSz="914400">
              <a:lnSpc>
                <a:spcPct val="90000"/>
              </a:lnSpc>
              <a:spcBef>
                <a:spcPts val="1001"/>
              </a:spcBef>
            </a:pPr>
            <a:endParaRPr lang="de-DE" sz="1800" b="0" strike="noStrike" spc="-1" dirty="0">
              <a:solidFill>
                <a:srgbClr val="000000"/>
              </a:solidFill>
              <a:latin typeface="Arial"/>
            </a:endParaRPr>
          </a:p>
          <a:p>
            <a:pPr defTabSz="914400">
              <a:lnSpc>
                <a:spcPct val="90000"/>
              </a:lnSpc>
              <a:spcBef>
                <a:spcPts val="1001"/>
              </a:spcBef>
            </a:pPr>
            <a:endParaRPr lang="de-DE" sz="1800" b="0" strike="noStrike" spc="-1" dirty="0">
              <a:solidFill>
                <a:srgbClr val="000000"/>
              </a:solidFill>
              <a:latin typeface="Arial"/>
            </a:endParaRPr>
          </a:p>
          <a:p>
            <a:pPr defTabSz="914400">
              <a:lnSpc>
                <a:spcPct val="90000"/>
              </a:lnSpc>
              <a:spcBef>
                <a:spcPts val="1001"/>
              </a:spcBef>
            </a:pPr>
            <a:r>
              <a:rPr lang="de-DE" sz="1800" b="1" strike="noStrike" spc="-1" dirty="0">
                <a:solidFill>
                  <a:srgbClr val="000000"/>
                </a:solidFill>
                <a:latin typeface="Calibri"/>
                <a:ea typeface="DejaVu Sans"/>
              </a:rPr>
              <a:t>Die Beschreibungen der Seminare werden im </a:t>
            </a:r>
            <a:r>
              <a:rPr lang="de-DE" sz="1800" b="1" strike="noStrike" spc="-1" dirty="0" err="1">
                <a:solidFill>
                  <a:srgbClr val="000000"/>
                </a:solidFill>
                <a:latin typeface="Calibri"/>
                <a:ea typeface="DejaVu Sans"/>
              </a:rPr>
              <a:t>Mebis</a:t>
            </a:r>
            <a:r>
              <a:rPr lang="de-DE" sz="1800" b="1" strike="noStrike" spc="-1" dirty="0">
                <a:solidFill>
                  <a:srgbClr val="000000"/>
                </a:solidFill>
                <a:latin typeface="Calibri"/>
                <a:ea typeface="DejaVu Sans"/>
              </a:rPr>
              <a:t>-Ordner Oberstufeninfos veröffentlicht.</a:t>
            </a:r>
            <a:endParaRPr lang="de-DE" sz="1800" b="0" strike="noStrike" spc="-1" dirty="0">
              <a:solidFill>
                <a:srgbClr val="000000"/>
              </a:solidFill>
              <a:latin typeface="Arial"/>
            </a:endParaRPr>
          </a:p>
        </p:txBody>
      </p:sp>
    </p:spTree>
    <p:extLst>
      <p:ext uri="{BB962C8B-B14F-4D97-AF65-F5344CB8AC3E}">
        <p14:creationId xmlns:p14="http://schemas.microsoft.com/office/powerpoint/2010/main" val="1857934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55"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Wissenschaftspropädeutisches Seminar </a:t>
            </a:r>
            <a:endParaRPr lang="de-DE" sz="2000" b="0" strike="noStrike" spc="-1">
              <a:solidFill>
                <a:srgbClr val="000000"/>
              </a:solidFill>
              <a:latin typeface="Arial"/>
            </a:endParaRPr>
          </a:p>
        </p:txBody>
      </p:sp>
      <p:sp>
        <p:nvSpPr>
          <p:cNvPr id="356" name="CustomShape 3"/>
          <p:cNvSpPr/>
          <p:nvPr/>
        </p:nvSpPr>
        <p:spPr>
          <a:xfrm>
            <a:off x="395640" y="1672560"/>
            <a:ext cx="8567280" cy="502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12/1</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Hinführung zum Rahmenthema, Methoden wissenschaftlichen Arbeitens</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Ende 12/1: Festlegung der Themen der Seminararbeiten</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mind. 2 kleine Leistungsnachweise (Art und Zahl siehe Seminarkonzept)</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12/2</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Arbeit am Rahmenthema, selbstständige Arbeit an der Seminararbeit </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Ende 12/2: Gliederungsentwurf, Exposé</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mind. 2 kleine Leistungsnachweise (Art und Zahl siehe Seminarkonzept)</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13/1 (Präsentationshalbjahr)</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Finalisierung der Seminararbeit, Gesamtüberblick zum Rahmenthema</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spätestens am 2. Unterrichtstag im November: Abgabe der Seminararbeit</a:t>
            </a:r>
            <a:endParaRPr lang="de-DE" sz="1800" b="0" strike="noStrike" spc="-1">
              <a:solidFill>
                <a:srgbClr val="000000"/>
              </a:solidFill>
              <a:latin typeface="Arial"/>
            </a:endParaRPr>
          </a:p>
          <a:p>
            <a:pPr marL="442800" indent="-284040" defTabSz="914400">
              <a:lnSpc>
                <a:spcPct val="100000"/>
              </a:lnSpc>
              <a:buClr>
                <a:srgbClr val="000000"/>
              </a:buClr>
              <a:buFont typeface="Arial"/>
              <a:buChar char="•"/>
            </a:pPr>
            <a:r>
              <a:rPr lang="de-DE" sz="1800" b="0" strike="noStrike" spc="-1">
                <a:solidFill>
                  <a:srgbClr val="000000"/>
                </a:solidFill>
                <a:latin typeface="Calibri"/>
                <a:ea typeface="DejaVu Sans"/>
              </a:rPr>
              <a:t>Präsentation der Seminararbeiten mit Prüfungsgespräch</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br>
              <a:rPr sz="1800"/>
            </a:br>
            <a:endParaRPr lang="de-DE" sz="1800" b="0" strike="noStrike" spc="-1">
              <a:solidFill>
                <a:srgbClr val="000000"/>
              </a:solidFill>
              <a:latin typeface="Arial"/>
            </a:endParaRPr>
          </a:p>
        </p:txBody>
      </p:sp>
      <p:sp>
        <p:nvSpPr>
          <p:cNvPr id="357"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58"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359" name="CustomShape 6"/>
          <p:cNvSpPr/>
          <p:nvPr/>
        </p:nvSpPr>
        <p:spPr>
          <a:xfrm>
            <a:off x="5734440" y="149400"/>
            <a:ext cx="1515240" cy="1343880"/>
          </a:xfrm>
          <a:prstGeom prst="ellipse">
            <a:avLst/>
          </a:prstGeom>
          <a:solidFill>
            <a:schemeClr val="accent2">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60" name="CustomShape 7"/>
          <p:cNvSpPr/>
          <p:nvPr/>
        </p:nvSpPr>
        <p:spPr>
          <a:xfrm>
            <a:off x="5845680" y="45288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Studien- und Berufs-orientierung</a:t>
            </a:r>
            <a:endParaRPr lang="de-DE" sz="1400" b="0" strike="noStrike" spc="-1">
              <a:solidFill>
                <a:srgbClr val="000000"/>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266"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2F5597"/>
              </a:buClr>
              <a:buFont typeface="Calibri Light"/>
              <a:buAutoNum type="arabicPeriod"/>
            </a:pPr>
            <a:r>
              <a:rPr lang="de-DE" sz="2000" b="1" strike="noStrike" spc="-1">
                <a:solidFill>
                  <a:srgbClr val="2F5597"/>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62"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Vertiefungskurs Deutsch / Mathematik</a:t>
            </a:r>
            <a:endParaRPr lang="de-DE" sz="2000" b="0" strike="noStrike" spc="-1">
              <a:solidFill>
                <a:srgbClr val="000000"/>
              </a:solidFill>
              <a:latin typeface="Arial"/>
            </a:endParaRPr>
          </a:p>
        </p:txBody>
      </p:sp>
      <p:graphicFrame>
        <p:nvGraphicFramePr>
          <p:cNvPr id="3" name="Diagram3"/>
          <p:cNvGraphicFramePr/>
          <p:nvPr>
            <p:extLst>
              <p:ext uri="{D42A27DB-BD31-4B8C-83A1-F6EECF244321}">
                <p14:modId xmlns:p14="http://schemas.microsoft.com/office/powerpoint/2010/main" val="3155778849"/>
              </p:ext>
            </p:extLst>
          </p:nvPr>
        </p:nvGraphicFramePr>
        <p:xfrm>
          <a:off x="395640" y="1672560"/>
          <a:ext cx="8568000" cy="473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63"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miter/>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64"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66" name="CustomShape 2"/>
          <p:cNvSpPr/>
          <p:nvPr/>
        </p:nvSpPr>
        <p:spPr>
          <a:xfrm>
            <a:off x="395640" y="1218240"/>
            <a:ext cx="282132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Vertiefungskurs Deutsch</a:t>
            </a:r>
            <a:endParaRPr lang="de-DE" sz="2000" b="0" strike="noStrike" spc="-1">
              <a:solidFill>
                <a:srgbClr val="000000"/>
              </a:solidFill>
              <a:latin typeface="Arial"/>
            </a:endParaRPr>
          </a:p>
        </p:txBody>
      </p:sp>
      <p:sp>
        <p:nvSpPr>
          <p:cNvPr id="367" name="CustomShape 3"/>
          <p:cNvSpPr/>
          <p:nvPr/>
        </p:nvSpPr>
        <p:spPr>
          <a:xfrm>
            <a:off x="395640" y="1672560"/>
            <a:ext cx="8567280" cy="3742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br>
              <a:rPr sz="1800"/>
            </a:br>
            <a:br>
              <a:rPr sz="1800"/>
            </a:b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spcAft>
                <a:spcPts val="1001"/>
              </a:spcAft>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br>
              <a:rPr sz="1800"/>
            </a:br>
            <a:endParaRPr lang="de-DE" sz="1800" b="0" strike="noStrike" spc="-1">
              <a:solidFill>
                <a:srgbClr val="000000"/>
              </a:solidFill>
              <a:latin typeface="Arial"/>
            </a:endParaRPr>
          </a:p>
        </p:txBody>
      </p:sp>
      <p:sp>
        <p:nvSpPr>
          <p:cNvPr id="368"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69"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graphicFrame>
        <p:nvGraphicFramePr>
          <p:cNvPr id="370" name="Table 6"/>
          <p:cNvGraphicFramePr/>
          <p:nvPr/>
        </p:nvGraphicFramePr>
        <p:xfrm>
          <a:off x="463320" y="1825560"/>
          <a:ext cx="4892400" cy="1705320"/>
        </p:xfrm>
        <a:graphic>
          <a:graphicData uri="http://schemas.openxmlformats.org/drawingml/2006/table">
            <a:tbl>
              <a:tblPr/>
              <a:tblGrid>
                <a:gridCol w="2515320">
                  <a:extLst>
                    <a:ext uri="{9D8B030D-6E8A-4147-A177-3AD203B41FA5}">
                      <a16:colId xmlns:a16="http://schemas.microsoft.com/office/drawing/2014/main" val="20000"/>
                    </a:ext>
                  </a:extLst>
                </a:gridCol>
                <a:gridCol w="565920">
                  <a:extLst>
                    <a:ext uri="{9D8B030D-6E8A-4147-A177-3AD203B41FA5}">
                      <a16:colId xmlns:a16="http://schemas.microsoft.com/office/drawing/2014/main" val="20001"/>
                    </a:ext>
                  </a:extLst>
                </a:gridCol>
                <a:gridCol w="626760">
                  <a:extLst>
                    <a:ext uri="{9D8B030D-6E8A-4147-A177-3AD203B41FA5}">
                      <a16:colId xmlns:a16="http://schemas.microsoft.com/office/drawing/2014/main" val="20002"/>
                    </a:ext>
                  </a:extLst>
                </a:gridCol>
                <a:gridCol w="574560">
                  <a:extLst>
                    <a:ext uri="{9D8B030D-6E8A-4147-A177-3AD203B41FA5}">
                      <a16:colId xmlns:a16="http://schemas.microsoft.com/office/drawing/2014/main" val="20003"/>
                    </a:ext>
                  </a:extLst>
                </a:gridCol>
                <a:gridCol w="6098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Fremdsprache 1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0" strike="noStrike" spc="-1">
                          <a:solidFill>
                            <a:srgbClr val="000000"/>
                          </a:solidFill>
                          <a:latin typeface="Calibri"/>
                          <a:ea typeface="DejaVu Sans"/>
                        </a:rPr>
                        <a:t>Fremdsprache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0" strike="noStrike" spc="-1">
                          <a:solidFill>
                            <a:srgbClr val="000000"/>
                          </a:solidFill>
                          <a:latin typeface="Calibri"/>
                          <a:ea typeface="DejaVu Sans"/>
                        </a:rPr>
                        <a:t>Vertiefungskurs 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4080">
                <a:tc>
                  <a:txBody>
                    <a:bodyPr/>
                    <a:lstStyle/>
                    <a:p>
                      <a:pPr defTabSz="914400">
                        <a:lnSpc>
                          <a:spcPct val="100000"/>
                        </a:lnSpc>
                      </a:pPr>
                      <a:r>
                        <a:rPr lang="de-DE" sz="1400" b="1" strike="noStrike" spc="-1">
                          <a:solidFill>
                            <a:srgbClr val="000000"/>
                          </a:solidFill>
                          <a:latin typeface="Calibri"/>
                          <a:ea typeface="DejaVu Sans"/>
                        </a:rPr>
                        <a:t>Summe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bl>
          </a:graphicData>
        </a:graphic>
      </p:graphicFrame>
      <p:graphicFrame>
        <p:nvGraphicFramePr>
          <p:cNvPr id="371" name="Table 7"/>
          <p:cNvGraphicFramePr/>
          <p:nvPr/>
        </p:nvGraphicFramePr>
        <p:xfrm>
          <a:off x="493560" y="4377600"/>
          <a:ext cx="4879080" cy="1798680"/>
        </p:xfrm>
        <a:graphic>
          <a:graphicData uri="http://schemas.openxmlformats.org/drawingml/2006/table">
            <a:tbl>
              <a:tblPr/>
              <a:tblGrid>
                <a:gridCol w="2502000">
                  <a:extLst>
                    <a:ext uri="{9D8B030D-6E8A-4147-A177-3AD203B41FA5}">
                      <a16:colId xmlns:a16="http://schemas.microsoft.com/office/drawing/2014/main" val="20000"/>
                    </a:ext>
                  </a:extLst>
                </a:gridCol>
                <a:gridCol w="565920">
                  <a:extLst>
                    <a:ext uri="{9D8B030D-6E8A-4147-A177-3AD203B41FA5}">
                      <a16:colId xmlns:a16="http://schemas.microsoft.com/office/drawing/2014/main" val="20001"/>
                    </a:ext>
                  </a:extLst>
                </a:gridCol>
                <a:gridCol w="626760">
                  <a:extLst>
                    <a:ext uri="{9D8B030D-6E8A-4147-A177-3AD203B41FA5}">
                      <a16:colId xmlns:a16="http://schemas.microsoft.com/office/drawing/2014/main" val="20002"/>
                    </a:ext>
                  </a:extLst>
                </a:gridCol>
                <a:gridCol w="583200">
                  <a:extLst>
                    <a:ext uri="{9D8B030D-6E8A-4147-A177-3AD203B41FA5}">
                      <a16:colId xmlns:a16="http://schemas.microsoft.com/office/drawing/2014/main" val="20003"/>
                    </a:ext>
                  </a:extLst>
                </a:gridCol>
                <a:gridCol w="601200">
                  <a:extLst>
                    <a:ext uri="{9D8B030D-6E8A-4147-A177-3AD203B41FA5}">
                      <a16:colId xmlns:a16="http://schemas.microsoft.com/office/drawing/2014/main" val="20004"/>
                    </a:ext>
                  </a:extLst>
                </a:gridCol>
              </a:tblGrid>
              <a:tr h="30492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04920">
                <a:tc>
                  <a:txBody>
                    <a:bodyPr/>
                    <a:lstStyle/>
                    <a:p>
                      <a:pPr defTabSz="914400">
                        <a:lnSpc>
                          <a:spcPct val="100000"/>
                        </a:lnSpc>
                      </a:pPr>
                      <a:r>
                        <a:rPr lang="de-DE" sz="1400" b="0" strike="noStrike" spc="-1">
                          <a:solidFill>
                            <a:srgbClr val="000000"/>
                          </a:solidFill>
                          <a:latin typeface="Calibri"/>
                          <a:ea typeface="DejaVu Sans"/>
                        </a:rPr>
                        <a:t>Naturwissenschaft 1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18040">
                <a:tc>
                  <a:txBody>
                    <a:bodyPr/>
                    <a:lstStyle/>
                    <a:p>
                      <a:pPr defTabSz="914400">
                        <a:lnSpc>
                          <a:spcPct val="100000"/>
                        </a:lnSpc>
                      </a:pPr>
                      <a:r>
                        <a:rPr lang="de-DE" sz="1400" b="0" strike="noStrike" spc="-1">
                          <a:solidFill>
                            <a:srgbClr val="000000"/>
                          </a:solidFill>
                          <a:latin typeface="Calibri"/>
                          <a:ea typeface="DejaVu Sans"/>
                        </a:rPr>
                        <a:t>Naturwissenschaft 2 bzw. (spät beginnende) Informatik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04920">
                <a:tc>
                  <a:txBody>
                    <a:bodyPr/>
                    <a:lstStyle/>
                    <a:p>
                      <a:pPr defTabSz="914400">
                        <a:lnSpc>
                          <a:spcPct val="100000"/>
                        </a:lnSpc>
                      </a:pPr>
                      <a:r>
                        <a:rPr lang="de-DE" sz="1400" b="0" strike="noStrike" spc="-1">
                          <a:solidFill>
                            <a:srgbClr val="000000"/>
                          </a:solidFill>
                          <a:latin typeface="Calibri"/>
                          <a:ea typeface="DejaVu Sans"/>
                        </a:rPr>
                        <a:t>Vertiefungskurs 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04920">
                <a:tc>
                  <a:txBody>
                    <a:bodyPr/>
                    <a:lstStyle/>
                    <a:p>
                      <a:pPr defTabSz="914400">
                        <a:lnSpc>
                          <a:spcPct val="100000"/>
                        </a:lnSpc>
                      </a:pPr>
                      <a:r>
                        <a:rPr lang="de-DE" sz="1400" b="1" strike="noStrike" spc="-1">
                          <a:solidFill>
                            <a:srgbClr val="000000"/>
                          </a:solidFill>
                          <a:latin typeface="Calibri"/>
                          <a:ea typeface="DejaVu Sans"/>
                        </a:rPr>
                        <a:t>Summe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bl>
          </a:graphicData>
        </a:graphic>
      </p:graphicFrame>
      <p:sp>
        <p:nvSpPr>
          <p:cNvPr id="372" name="CustomShape 8"/>
          <p:cNvSpPr/>
          <p:nvPr/>
        </p:nvSpPr>
        <p:spPr>
          <a:xfrm>
            <a:off x="5471280" y="2412360"/>
            <a:ext cx="262440" cy="2822400"/>
          </a:xfrm>
          <a:prstGeom prst="rightBrace">
            <a:avLst>
              <a:gd name="adj1" fmla="val 8333"/>
              <a:gd name="adj2" fmla="val 48365"/>
            </a:avLst>
          </a:prstGeom>
          <a:noFill/>
          <a:ln w="28440">
            <a:solidFill>
              <a:srgbClr val="3F6EC2"/>
            </a:solidFill>
            <a:round/>
          </a:ln>
        </p:spPr>
        <p:style>
          <a:lnRef idx="1">
            <a:schemeClr val="accent1"/>
          </a:lnRef>
          <a:fillRef idx="0">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73" name="CustomShape 9"/>
          <p:cNvSpPr/>
          <p:nvPr/>
        </p:nvSpPr>
        <p:spPr>
          <a:xfrm>
            <a:off x="6151320" y="3177360"/>
            <a:ext cx="2520720" cy="109692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höhere Belegung in Q12,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niedrigere Belegung in Q13</a:t>
            </a:r>
            <a:endParaRPr lang="de-DE" sz="1600" b="0" strike="noStrike" spc="-1">
              <a:solidFill>
                <a:srgbClr val="000000"/>
              </a:solidFill>
              <a:latin typeface="Arial"/>
            </a:endParaRPr>
          </a:p>
        </p:txBody>
      </p:sp>
      <p:sp>
        <p:nvSpPr>
          <p:cNvPr id="374" name="CustomShape 10"/>
          <p:cNvSpPr/>
          <p:nvPr/>
        </p:nvSpPr>
        <p:spPr>
          <a:xfrm>
            <a:off x="395640" y="3746160"/>
            <a:ext cx="326736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Vertiefungskurs Mathematik</a:t>
            </a:r>
            <a:endParaRPr lang="de-DE" sz="2000" b="0" strike="noStrike" spc="-1">
              <a:solidFill>
                <a:srgbClr val="000000"/>
              </a:solidFill>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76"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Stundentafel (ohne Vertiefungskurs)</a:t>
            </a:r>
            <a:endParaRPr lang="de-DE" sz="2000" b="0" strike="noStrike" spc="-1">
              <a:solidFill>
                <a:srgbClr val="000000"/>
              </a:solidFill>
              <a:latin typeface="Arial"/>
            </a:endParaRPr>
          </a:p>
        </p:txBody>
      </p:sp>
      <p:graphicFrame>
        <p:nvGraphicFramePr>
          <p:cNvPr id="377" name="Table 3"/>
          <p:cNvGraphicFramePr/>
          <p:nvPr/>
        </p:nvGraphicFramePr>
        <p:xfrm>
          <a:off x="464400" y="1620360"/>
          <a:ext cx="8192880" cy="4847880"/>
        </p:xfrm>
        <a:graphic>
          <a:graphicData uri="http://schemas.openxmlformats.org/drawingml/2006/table">
            <a:tbl>
              <a:tblPr/>
              <a:tblGrid>
                <a:gridCol w="5144760">
                  <a:extLst>
                    <a:ext uri="{9D8B030D-6E8A-4147-A177-3AD203B41FA5}">
                      <a16:colId xmlns:a16="http://schemas.microsoft.com/office/drawing/2014/main" val="20000"/>
                    </a:ext>
                  </a:extLst>
                </a:gridCol>
                <a:gridCol w="748800">
                  <a:extLst>
                    <a:ext uri="{9D8B030D-6E8A-4147-A177-3AD203B41FA5}">
                      <a16:colId xmlns:a16="http://schemas.microsoft.com/office/drawing/2014/main" val="20001"/>
                    </a:ext>
                  </a:extLst>
                </a:gridCol>
                <a:gridCol w="766440">
                  <a:extLst>
                    <a:ext uri="{9D8B030D-6E8A-4147-A177-3AD203B41FA5}">
                      <a16:colId xmlns:a16="http://schemas.microsoft.com/office/drawing/2014/main" val="20002"/>
                    </a:ext>
                  </a:extLst>
                </a:gridCol>
                <a:gridCol w="766440">
                  <a:extLst>
                    <a:ext uri="{9D8B030D-6E8A-4147-A177-3AD203B41FA5}">
                      <a16:colId xmlns:a16="http://schemas.microsoft.com/office/drawing/2014/main" val="20003"/>
                    </a:ext>
                  </a:extLst>
                </a:gridCol>
                <a:gridCol w="766440">
                  <a:extLst>
                    <a:ext uri="{9D8B030D-6E8A-4147-A177-3AD203B41FA5}">
                      <a16:colId xmlns:a16="http://schemas.microsoft.com/office/drawing/2014/main" val="20004"/>
                    </a:ext>
                  </a:extLst>
                </a:gridCol>
              </a:tblGrid>
              <a:tr h="304920">
                <a:tc>
                  <a:txBody>
                    <a:bodyPr/>
                    <a:lstStyle/>
                    <a:p>
                      <a:pPr defTabSz="914400">
                        <a:lnSpc>
                          <a:spcPct val="100000"/>
                        </a:lnSpc>
                      </a:pPr>
                      <a:r>
                        <a:rPr lang="de-DE" sz="1400" b="1" strike="noStrike" spc="-1">
                          <a:solidFill>
                            <a:srgbClr val="000000"/>
                          </a:solidFill>
                          <a:latin typeface="Calibri"/>
                          <a:ea typeface="DejaVu Sans"/>
                        </a:rPr>
                        <a:t>Pflichtfächer </a:t>
                      </a:r>
                      <a:r>
                        <a:rPr lang="de-DE" sz="1400" b="1" strike="noStrike" spc="-1">
                          <a:solidFill>
                            <a:srgbClr val="203864"/>
                          </a:solidFill>
                          <a:latin typeface="Calibri"/>
                          <a:ea typeface="DejaVu Sans"/>
                        </a:rPr>
                        <a:t>und Wahlpflichtfächer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04920">
                <a:tc>
                  <a:txBody>
                    <a:bodyPr/>
                    <a:lstStyle/>
                    <a:p>
                      <a:pPr defTabSz="914400">
                        <a:lnSpc>
                          <a:spcPct val="100000"/>
                        </a:lnSpc>
                      </a:pPr>
                      <a:r>
                        <a:rPr lang="de-DE" sz="1400" b="0"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04920">
                <a:tc>
                  <a:txBody>
                    <a:bodyPr/>
                    <a:lstStyle/>
                    <a:p>
                      <a:pPr defTabSz="914400">
                        <a:lnSpc>
                          <a:spcPct val="100000"/>
                        </a:lnSpc>
                      </a:pPr>
                      <a:r>
                        <a:rPr lang="de-DE" sz="1400" b="0"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04920">
                <a:tc>
                  <a:txBody>
                    <a:bodyPr/>
                    <a:lstStyle/>
                    <a:p>
                      <a:pPr defTabSz="914400">
                        <a:lnSpc>
                          <a:spcPct val="100000"/>
                        </a:lnSpc>
                      </a:pPr>
                      <a:r>
                        <a:rPr lang="de-DE" sz="1400" b="0" strike="noStrike" spc="-1">
                          <a:solidFill>
                            <a:srgbClr val="203864"/>
                          </a:solidFill>
                          <a:latin typeface="Calibri"/>
                          <a:ea typeface="DejaVu Sans"/>
                        </a:rPr>
                        <a:t>eine fortgeführte Fremdsprache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04920">
                <a:tc>
                  <a:txBody>
                    <a:bodyPr/>
                    <a:lstStyle/>
                    <a:p>
                      <a:pPr defTabSz="914400">
                        <a:lnSpc>
                          <a:spcPct val="100000"/>
                        </a:lnSpc>
                      </a:pPr>
                      <a:r>
                        <a:rPr lang="de-DE" sz="1400" b="0" strike="noStrike" spc="-1">
                          <a:solidFill>
                            <a:srgbClr val="203864"/>
                          </a:solidFill>
                          <a:latin typeface="Calibri"/>
                          <a:ea typeface="DejaVu Sans"/>
                        </a:rPr>
                        <a:t>eine Naturwissenschaft (Biologie, Chemie, 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518040">
                <a:tc>
                  <a:txBody>
                    <a:bodyPr/>
                    <a:lstStyle/>
                    <a:p>
                      <a:pPr defTabSz="914400">
                        <a:lnSpc>
                          <a:spcPct val="100000"/>
                        </a:lnSpc>
                      </a:pPr>
                      <a:r>
                        <a:rPr lang="de-DE" sz="1400" b="0" strike="noStrike" spc="-1">
                          <a:solidFill>
                            <a:srgbClr val="203864"/>
                          </a:solidFill>
                          <a:latin typeface="Calibri"/>
                          <a:ea typeface="DejaVu Sans"/>
                        </a:rPr>
                        <a:t>eine weitere Fremdsprache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eine weitere Naturwissenschaft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(spät beginnende) Informatik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04920">
                <a:tc>
                  <a:txBody>
                    <a:bodyPr/>
                    <a:lstStyle/>
                    <a:p>
                      <a:pPr defTabSz="914400">
                        <a:lnSpc>
                          <a:spcPct val="100000"/>
                        </a:lnSpc>
                      </a:pPr>
                      <a:r>
                        <a:rPr lang="de-DE" sz="1400" b="0" strike="noStrike" spc="-1">
                          <a:solidFill>
                            <a:srgbClr val="000000"/>
                          </a:solidFill>
                          <a:latin typeface="Calibri"/>
                          <a:ea typeface="DejaVu Sans"/>
                        </a:rPr>
                        <a:t>Religionslehre bzw. Ethik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0492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04920">
                <a:tc>
                  <a:txBody>
                    <a:bodyPr/>
                    <a:lstStyle/>
                    <a:p>
                      <a:pPr defTabSz="914400">
                        <a:lnSpc>
                          <a:spcPct val="100000"/>
                        </a:lnSpc>
                      </a:pPr>
                      <a:r>
                        <a:rPr lang="de-DE" sz="1400" b="0" strike="noStrike" spc="-1">
                          <a:solidFill>
                            <a:srgbClr val="000000"/>
                          </a:solidFill>
                          <a:latin typeface="Calibri"/>
                          <a:ea typeface="DejaVu Sans"/>
                        </a:rPr>
                        <a:t>Politik und Gesellschaft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04920">
                <a:tc>
                  <a:txBody>
                    <a:bodyPr/>
                    <a:lstStyle/>
                    <a:p>
                      <a:pPr defTabSz="914400">
                        <a:lnSpc>
                          <a:spcPct val="100000"/>
                        </a:lnSpc>
                      </a:pPr>
                      <a:r>
                        <a:rPr lang="de-DE" sz="1400" b="0" strike="noStrike" spc="-1">
                          <a:solidFill>
                            <a:srgbClr val="203864"/>
                          </a:solidFill>
                          <a:latin typeface="Calibri"/>
                          <a:ea typeface="DejaVu Sans"/>
                        </a:rPr>
                        <a:t>Geographie </a:t>
                      </a:r>
                      <a:r>
                        <a:rPr lang="de-DE" sz="1400" b="0" i="1" strike="noStrike" spc="-1">
                          <a:solidFill>
                            <a:srgbClr val="203864"/>
                          </a:solidFill>
                          <a:latin typeface="Calibri"/>
                          <a:ea typeface="DejaVu Sans"/>
                        </a:rPr>
                        <a:t>oder </a:t>
                      </a:r>
                      <a:r>
                        <a:rPr lang="de-DE" sz="1400" b="0" strike="noStrike" spc="-1">
                          <a:solidFill>
                            <a:srgbClr val="203864"/>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9"/>
                  </a:ext>
                </a:extLst>
              </a:tr>
              <a:tr h="304920">
                <a:tc>
                  <a:txBody>
                    <a:bodyPr/>
                    <a:lstStyle/>
                    <a:p>
                      <a:pPr defTabSz="914400">
                        <a:lnSpc>
                          <a:spcPct val="100000"/>
                        </a:lnSpc>
                      </a:pPr>
                      <a:r>
                        <a:rPr lang="de-DE" sz="1400" b="0" strike="noStrike" spc="-1">
                          <a:solidFill>
                            <a:srgbClr val="002060"/>
                          </a:solidFill>
                          <a:latin typeface="Calibri"/>
                          <a:ea typeface="DejaVu Sans"/>
                        </a:rPr>
                        <a:t>Kunst </a:t>
                      </a:r>
                      <a:r>
                        <a:rPr lang="de-DE" sz="1400" b="0" i="1" strike="noStrike" spc="-1">
                          <a:solidFill>
                            <a:srgbClr val="002060"/>
                          </a:solidFill>
                          <a:latin typeface="Calibri"/>
                          <a:ea typeface="DejaVu Sans"/>
                        </a:rPr>
                        <a:t>oder</a:t>
                      </a:r>
                      <a:r>
                        <a:rPr lang="de-DE" sz="1400" b="0" strike="noStrike" spc="-1">
                          <a:solidFill>
                            <a:srgbClr val="002060"/>
                          </a:solidFill>
                          <a:latin typeface="Calibri"/>
                          <a:ea typeface="DejaVu Sans"/>
                        </a:rPr>
                        <a:t> 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0492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04920">
                <a:tc>
                  <a:txBody>
                    <a:bodyPr/>
                    <a:lstStyle/>
                    <a:p>
                      <a:pPr defTabSz="914400">
                        <a:lnSpc>
                          <a:spcPct val="100000"/>
                        </a:lnSpc>
                      </a:pPr>
                      <a:r>
                        <a:rPr lang="de-DE" sz="1400" b="1" strike="noStrike" spc="-1">
                          <a:solidFill>
                            <a:srgbClr val="00B050"/>
                          </a:solidFill>
                          <a:latin typeface="Calibri"/>
                          <a:ea typeface="DejaVu Sans"/>
                        </a:rPr>
                        <a:t>Leistungsfach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04920">
                <a:tc>
                  <a:txBody>
                    <a:bodyPr/>
                    <a:lstStyle/>
                    <a:p>
                      <a:pPr defTabSz="914400">
                        <a:lnSpc>
                          <a:spcPct val="100000"/>
                        </a:lnSpc>
                      </a:pPr>
                      <a:r>
                        <a:rPr lang="de-DE" sz="1400" b="1" strike="noStrike" spc="-1">
                          <a:solidFill>
                            <a:srgbClr val="00B0F0"/>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0492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29</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bl>
          </a:graphicData>
        </a:graphic>
      </p:graphicFrame>
      <p:sp>
        <p:nvSpPr>
          <p:cNvPr id="378"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79"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80"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81"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382" name="CustomShape 8"/>
          <p:cNvSpPr/>
          <p:nvPr/>
        </p:nvSpPr>
        <p:spPr>
          <a:xfrm>
            <a:off x="464400" y="5552280"/>
            <a:ext cx="8191080" cy="290160"/>
          </a:xfrm>
          <a:prstGeom prst="rect">
            <a:avLst/>
          </a:prstGeom>
          <a:noFill/>
          <a:ln w="28440">
            <a:solidFill>
              <a:srgbClr val="00B05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84"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Stundentafel (ohne Vertiefungskurs)</a:t>
            </a:r>
            <a:endParaRPr lang="de-DE" sz="2000" b="0" strike="noStrike" spc="-1">
              <a:solidFill>
                <a:srgbClr val="000000"/>
              </a:solidFill>
              <a:latin typeface="Arial"/>
            </a:endParaRPr>
          </a:p>
        </p:txBody>
      </p:sp>
      <p:graphicFrame>
        <p:nvGraphicFramePr>
          <p:cNvPr id="385" name="Table 3"/>
          <p:cNvGraphicFramePr/>
          <p:nvPr/>
        </p:nvGraphicFramePr>
        <p:xfrm>
          <a:off x="464400" y="1620360"/>
          <a:ext cx="8192880" cy="4847880"/>
        </p:xfrm>
        <a:graphic>
          <a:graphicData uri="http://schemas.openxmlformats.org/drawingml/2006/table">
            <a:tbl>
              <a:tblPr/>
              <a:tblGrid>
                <a:gridCol w="5144760">
                  <a:extLst>
                    <a:ext uri="{9D8B030D-6E8A-4147-A177-3AD203B41FA5}">
                      <a16:colId xmlns:a16="http://schemas.microsoft.com/office/drawing/2014/main" val="20000"/>
                    </a:ext>
                  </a:extLst>
                </a:gridCol>
                <a:gridCol w="748800">
                  <a:extLst>
                    <a:ext uri="{9D8B030D-6E8A-4147-A177-3AD203B41FA5}">
                      <a16:colId xmlns:a16="http://schemas.microsoft.com/office/drawing/2014/main" val="20001"/>
                    </a:ext>
                  </a:extLst>
                </a:gridCol>
                <a:gridCol w="766440">
                  <a:extLst>
                    <a:ext uri="{9D8B030D-6E8A-4147-A177-3AD203B41FA5}">
                      <a16:colId xmlns:a16="http://schemas.microsoft.com/office/drawing/2014/main" val="20002"/>
                    </a:ext>
                  </a:extLst>
                </a:gridCol>
                <a:gridCol w="766440">
                  <a:extLst>
                    <a:ext uri="{9D8B030D-6E8A-4147-A177-3AD203B41FA5}">
                      <a16:colId xmlns:a16="http://schemas.microsoft.com/office/drawing/2014/main" val="20003"/>
                    </a:ext>
                  </a:extLst>
                </a:gridCol>
                <a:gridCol w="766440">
                  <a:extLst>
                    <a:ext uri="{9D8B030D-6E8A-4147-A177-3AD203B41FA5}">
                      <a16:colId xmlns:a16="http://schemas.microsoft.com/office/drawing/2014/main" val="20004"/>
                    </a:ext>
                  </a:extLst>
                </a:gridCol>
              </a:tblGrid>
              <a:tr h="304920">
                <a:tc>
                  <a:txBody>
                    <a:bodyPr/>
                    <a:lstStyle/>
                    <a:p>
                      <a:pPr defTabSz="914400">
                        <a:lnSpc>
                          <a:spcPct val="100000"/>
                        </a:lnSpc>
                      </a:pPr>
                      <a:r>
                        <a:rPr lang="de-DE" sz="1400" b="1" strike="noStrike" spc="-1">
                          <a:solidFill>
                            <a:srgbClr val="000000"/>
                          </a:solidFill>
                          <a:latin typeface="Calibri"/>
                          <a:ea typeface="DejaVu Sans"/>
                        </a:rPr>
                        <a:t>Pflichtfächer </a:t>
                      </a:r>
                      <a:r>
                        <a:rPr lang="de-DE" sz="1400" b="1" strike="noStrike" spc="-1">
                          <a:solidFill>
                            <a:srgbClr val="203864"/>
                          </a:solidFill>
                          <a:latin typeface="Calibri"/>
                          <a:ea typeface="DejaVu Sans"/>
                        </a:rPr>
                        <a:t>und Wahlpflichtfächer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04920">
                <a:tc>
                  <a:txBody>
                    <a:bodyPr/>
                    <a:lstStyle/>
                    <a:p>
                      <a:pPr defTabSz="914400">
                        <a:lnSpc>
                          <a:spcPct val="100000"/>
                        </a:lnSpc>
                      </a:pPr>
                      <a:r>
                        <a:rPr lang="de-DE" sz="1400" b="0"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04920">
                <a:tc>
                  <a:txBody>
                    <a:bodyPr/>
                    <a:lstStyle/>
                    <a:p>
                      <a:pPr defTabSz="914400">
                        <a:lnSpc>
                          <a:spcPct val="100000"/>
                        </a:lnSpc>
                      </a:pPr>
                      <a:r>
                        <a:rPr lang="de-DE" sz="1400" b="0"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04920">
                <a:tc>
                  <a:txBody>
                    <a:bodyPr/>
                    <a:lstStyle/>
                    <a:p>
                      <a:pPr defTabSz="914400">
                        <a:lnSpc>
                          <a:spcPct val="100000"/>
                        </a:lnSpc>
                      </a:pPr>
                      <a:r>
                        <a:rPr lang="de-DE" sz="1400" b="0" strike="noStrike" spc="-1">
                          <a:solidFill>
                            <a:srgbClr val="203864"/>
                          </a:solidFill>
                          <a:latin typeface="Calibri"/>
                          <a:ea typeface="DejaVu Sans"/>
                        </a:rPr>
                        <a:t>eine fortgeführte Fremdsprache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04920">
                <a:tc>
                  <a:txBody>
                    <a:bodyPr/>
                    <a:lstStyle/>
                    <a:p>
                      <a:pPr defTabSz="914400">
                        <a:lnSpc>
                          <a:spcPct val="100000"/>
                        </a:lnSpc>
                      </a:pPr>
                      <a:r>
                        <a:rPr lang="de-DE" sz="1400" b="0" strike="noStrike" spc="-1">
                          <a:solidFill>
                            <a:srgbClr val="203864"/>
                          </a:solidFill>
                          <a:latin typeface="Calibri"/>
                          <a:ea typeface="DejaVu Sans"/>
                        </a:rPr>
                        <a:t>eine Naturwissenschaft (Biologie, Chemie, 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518040">
                <a:tc>
                  <a:txBody>
                    <a:bodyPr/>
                    <a:lstStyle/>
                    <a:p>
                      <a:pPr defTabSz="914400">
                        <a:lnSpc>
                          <a:spcPct val="100000"/>
                        </a:lnSpc>
                      </a:pPr>
                      <a:r>
                        <a:rPr lang="de-DE" sz="1400" b="0" strike="noStrike" spc="-1">
                          <a:solidFill>
                            <a:srgbClr val="203864"/>
                          </a:solidFill>
                          <a:latin typeface="Calibri"/>
                          <a:ea typeface="DejaVu Sans"/>
                        </a:rPr>
                        <a:t>eine weitere Fremdsprache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eine weitere Naturwissenschaft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(spät beginnende) Informatik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04920">
                <a:tc>
                  <a:txBody>
                    <a:bodyPr/>
                    <a:lstStyle/>
                    <a:p>
                      <a:pPr defTabSz="914400">
                        <a:lnSpc>
                          <a:spcPct val="100000"/>
                        </a:lnSpc>
                      </a:pPr>
                      <a:r>
                        <a:rPr lang="de-DE" sz="1400" b="0" strike="noStrike" spc="-1">
                          <a:solidFill>
                            <a:srgbClr val="000000"/>
                          </a:solidFill>
                          <a:latin typeface="Calibri"/>
                          <a:ea typeface="DejaVu Sans"/>
                        </a:rPr>
                        <a:t>Religionslehre bzw. Ethik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0492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04920">
                <a:tc>
                  <a:txBody>
                    <a:bodyPr/>
                    <a:lstStyle/>
                    <a:p>
                      <a:pPr defTabSz="914400">
                        <a:lnSpc>
                          <a:spcPct val="100000"/>
                        </a:lnSpc>
                      </a:pPr>
                      <a:r>
                        <a:rPr lang="de-DE" sz="1400" b="0" strike="noStrike" spc="-1">
                          <a:solidFill>
                            <a:srgbClr val="000000"/>
                          </a:solidFill>
                          <a:latin typeface="Calibri"/>
                          <a:ea typeface="DejaVu Sans"/>
                        </a:rPr>
                        <a:t>Politik und Gesellschaft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04920">
                <a:tc>
                  <a:txBody>
                    <a:bodyPr/>
                    <a:lstStyle/>
                    <a:p>
                      <a:pPr defTabSz="914400">
                        <a:lnSpc>
                          <a:spcPct val="100000"/>
                        </a:lnSpc>
                      </a:pPr>
                      <a:r>
                        <a:rPr lang="de-DE" sz="1400" b="0" strike="noStrike" spc="-1">
                          <a:solidFill>
                            <a:srgbClr val="203864"/>
                          </a:solidFill>
                          <a:latin typeface="Calibri"/>
                          <a:ea typeface="DejaVu Sans"/>
                        </a:rPr>
                        <a:t>Geographie </a:t>
                      </a:r>
                      <a:r>
                        <a:rPr lang="de-DE" sz="1400" b="0" i="1" strike="noStrike" spc="-1">
                          <a:solidFill>
                            <a:srgbClr val="203864"/>
                          </a:solidFill>
                          <a:latin typeface="Calibri"/>
                          <a:ea typeface="DejaVu Sans"/>
                        </a:rPr>
                        <a:t>oder </a:t>
                      </a:r>
                      <a:r>
                        <a:rPr lang="de-DE" sz="1400" b="0" strike="noStrike" spc="-1">
                          <a:solidFill>
                            <a:srgbClr val="203864"/>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9"/>
                  </a:ext>
                </a:extLst>
              </a:tr>
              <a:tr h="304920">
                <a:tc>
                  <a:txBody>
                    <a:bodyPr/>
                    <a:lstStyle/>
                    <a:p>
                      <a:pPr defTabSz="914400">
                        <a:lnSpc>
                          <a:spcPct val="100000"/>
                        </a:lnSpc>
                      </a:pPr>
                      <a:r>
                        <a:rPr lang="de-DE" sz="1400" b="0" strike="noStrike" spc="-1">
                          <a:solidFill>
                            <a:srgbClr val="203864"/>
                          </a:solidFill>
                          <a:latin typeface="Calibri"/>
                          <a:ea typeface="DejaVu Sans"/>
                        </a:rPr>
                        <a:t>Kunst </a:t>
                      </a:r>
                      <a:r>
                        <a:rPr lang="de-DE" sz="1400" b="0" i="1" strike="noStrike" spc="-1">
                          <a:solidFill>
                            <a:srgbClr val="203864"/>
                          </a:solidFill>
                          <a:latin typeface="Calibri"/>
                          <a:ea typeface="DejaVu Sans"/>
                        </a:rPr>
                        <a:t>oder </a:t>
                      </a:r>
                      <a:r>
                        <a:rPr lang="de-DE" sz="1400" b="0" strike="noStrike" spc="-1">
                          <a:solidFill>
                            <a:srgbClr val="203864"/>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0492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04920">
                <a:tc>
                  <a:txBody>
                    <a:bodyPr/>
                    <a:lstStyle/>
                    <a:p>
                      <a:pPr defTabSz="914400">
                        <a:lnSpc>
                          <a:spcPct val="100000"/>
                        </a:lnSpc>
                      </a:pPr>
                      <a:r>
                        <a:rPr lang="de-DE" sz="1400" b="1" strike="noStrike" spc="-1">
                          <a:solidFill>
                            <a:srgbClr val="00B050"/>
                          </a:solidFill>
                          <a:latin typeface="Calibri"/>
                          <a:ea typeface="DejaVu Sans"/>
                        </a:rPr>
                        <a:t>Leistungsfach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04920">
                <a:tc>
                  <a:txBody>
                    <a:bodyPr/>
                    <a:lstStyle/>
                    <a:p>
                      <a:pPr defTabSz="914400">
                        <a:lnSpc>
                          <a:spcPct val="100000"/>
                        </a:lnSpc>
                      </a:pPr>
                      <a:r>
                        <a:rPr lang="de-DE" sz="1400" b="1" strike="noStrike" spc="-1">
                          <a:solidFill>
                            <a:srgbClr val="00B0F0"/>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0492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29</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bl>
          </a:graphicData>
        </a:graphic>
      </p:graphicFrame>
      <p:sp>
        <p:nvSpPr>
          <p:cNvPr id="386"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87"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88"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89"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390" name="CustomShape 8"/>
          <p:cNvSpPr/>
          <p:nvPr/>
        </p:nvSpPr>
        <p:spPr>
          <a:xfrm>
            <a:off x="464400" y="5863320"/>
            <a:ext cx="8191080" cy="290160"/>
          </a:xfrm>
          <a:prstGeom prst="rect">
            <a:avLst/>
          </a:prstGeom>
          <a:noFill/>
          <a:ln w="28440">
            <a:solidFill>
              <a:srgbClr val="00B0F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92"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Stundentafel (</a:t>
            </a:r>
            <a:r>
              <a:rPr lang="de-DE" sz="2000" b="1" strike="noStrike" spc="-1">
                <a:solidFill>
                  <a:srgbClr val="C00000"/>
                </a:solidFill>
                <a:latin typeface="Calibri"/>
                <a:ea typeface="Lucida Sans Unicode"/>
              </a:rPr>
              <a:t>mit Vertiefungskurs Deutsch</a:t>
            </a:r>
            <a:r>
              <a:rPr lang="de-DE" sz="2000" b="1" strike="noStrike" spc="-1">
                <a:solidFill>
                  <a:srgbClr val="000000"/>
                </a:solidFill>
                <a:latin typeface="Calibri"/>
                <a:ea typeface="Lucida Sans Unicode"/>
              </a:rPr>
              <a:t>)</a:t>
            </a:r>
            <a:endParaRPr lang="de-DE" sz="2000" b="0" strike="noStrike" spc="-1">
              <a:solidFill>
                <a:srgbClr val="000000"/>
              </a:solidFill>
              <a:latin typeface="Arial"/>
            </a:endParaRPr>
          </a:p>
        </p:txBody>
      </p:sp>
      <p:graphicFrame>
        <p:nvGraphicFramePr>
          <p:cNvPr id="393" name="Table 3"/>
          <p:cNvGraphicFramePr/>
          <p:nvPr/>
        </p:nvGraphicFramePr>
        <p:xfrm>
          <a:off x="464400" y="1620360"/>
          <a:ext cx="8192520" cy="4945320"/>
        </p:xfrm>
        <a:graphic>
          <a:graphicData uri="http://schemas.openxmlformats.org/drawingml/2006/table">
            <a:tbl>
              <a:tblPr/>
              <a:tblGrid>
                <a:gridCol w="5144760">
                  <a:extLst>
                    <a:ext uri="{9D8B030D-6E8A-4147-A177-3AD203B41FA5}">
                      <a16:colId xmlns:a16="http://schemas.microsoft.com/office/drawing/2014/main" val="20000"/>
                    </a:ext>
                  </a:extLst>
                </a:gridCol>
                <a:gridCol w="748800">
                  <a:extLst>
                    <a:ext uri="{9D8B030D-6E8A-4147-A177-3AD203B41FA5}">
                      <a16:colId xmlns:a16="http://schemas.microsoft.com/office/drawing/2014/main" val="20001"/>
                    </a:ext>
                  </a:extLst>
                </a:gridCol>
                <a:gridCol w="766440">
                  <a:extLst>
                    <a:ext uri="{9D8B030D-6E8A-4147-A177-3AD203B41FA5}">
                      <a16:colId xmlns:a16="http://schemas.microsoft.com/office/drawing/2014/main" val="20002"/>
                    </a:ext>
                  </a:extLst>
                </a:gridCol>
                <a:gridCol w="766440">
                  <a:extLst>
                    <a:ext uri="{9D8B030D-6E8A-4147-A177-3AD203B41FA5}">
                      <a16:colId xmlns:a16="http://schemas.microsoft.com/office/drawing/2014/main" val="20003"/>
                    </a:ext>
                  </a:extLst>
                </a:gridCol>
                <a:gridCol w="766440">
                  <a:extLst>
                    <a:ext uri="{9D8B030D-6E8A-4147-A177-3AD203B41FA5}">
                      <a16:colId xmlns:a16="http://schemas.microsoft.com/office/drawing/2014/main" val="20004"/>
                    </a:ext>
                  </a:extLst>
                </a:gridCol>
              </a:tblGrid>
              <a:tr h="304920">
                <a:tc>
                  <a:txBody>
                    <a:bodyPr/>
                    <a:lstStyle/>
                    <a:p>
                      <a:pPr defTabSz="914400">
                        <a:lnSpc>
                          <a:spcPct val="100000"/>
                        </a:lnSpc>
                      </a:pPr>
                      <a:r>
                        <a:rPr lang="de-DE" sz="1400" b="1" strike="noStrike" spc="-1">
                          <a:solidFill>
                            <a:srgbClr val="000000"/>
                          </a:solidFill>
                          <a:latin typeface="Calibri"/>
                          <a:ea typeface="DejaVu Sans"/>
                        </a:rPr>
                        <a:t>Pflichtfächer </a:t>
                      </a:r>
                      <a:r>
                        <a:rPr lang="de-DE" sz="1400" b="1" strike="noStrike" spc="-1">
                          <a:solidFill>
                            <a:srgbClr val="203864"/>
                          </a:solidFill>
                          <a:latin typeface="Calibri"/>
                          <a:ea typeface="DejaVu Sans"/>
                        </a:rPr>
                        <a:t>und Wahlpflichtfächer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04920">
                <a:tc>
                  <a:txBody>
                    <a:bodyPr/>
                    <a:lstStyle/>
                    <a:p>
                      <a:pPr defTabSz="914400">
                        <a:lnSpc>
                          <a:spcPct val="100000"/>
                        </a:lnSpc>
                      </a:pPr>
                      <a:r>
                        <a:rPr lang="de-DE" sz="1400" b="0"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04920">
                <a:tc>
                  <a:txBody>
                    <a:bodyPr/>
                    <a:lstStyle/>
                    <a:p>
                      <a:pPr defTabSz="914400">
                        <a:lnSpc>
                          <a:spcPct val="100000"/>
                        </a:lnSpc>
                      </a:pPr>
                      <a:r>
                        <a:rPr lang="de-DE" sz="1400" b="1" strike="noStrike" spc="-1">
                          <a:solidFill>
                            <a:srgbClr val="C00000"/>
                          </a:solidFill>
                          <a:latin typeface="Calibri"/>
                          <a:ea typeface="DejaVu Sans"/>
                        </a:rPr>
                        <a:t>Vertiefungskurs 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04920">
                <a:tc>
                  <a:txBody>
                    <a:bodyPr/>
                    <a:lstStyle/>
                    <a:p>
                      <a:pPr defTabSz="914400">
                        <a:lnSpc>
                          <a:spcPct val="100000"/>
                        </a:lnSpc>
                      </a:pPr>
                      <a:r>
                        <a:rPr lang="de-DE" sz="1400" b="0"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04920">
                <a:tc>
                  <a:txBody>
                    <a:bodyPr/>
                    <a:lstStyle/>
                    <a:p>
                      <a:pPr defTabSz="914400">
                        <a:lnSpc>
                          <a:spcPct val="100000"/>
                        </a:lnSpc>
                      </a:pPr>
                      <a:r>
                        <a:rPr lang="de-DE" sz="1400" b="0" strike="noStrike" spc="-1">
                          <a:solidFill>
                            <a:srgbClr val="203864"/>
                          </a:solidFill>
                          <a:latin typeface="Calibri"/>
                          <a:ea typeface="DejaVu Sans"/>
                        </a:rPr>
                        <a:t>eine fortgeführte Fremdsprache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04920">
                <a:tc>
                  <a:txBody>
                    <a:bodyPr/>
                    <a:lstStyle/>
                    <a:p>
                      <a:pPr defTabSz="914400">
                        <a:lnSpc>
                          <a:spcPct val="100000"/>
                        </a:lnSpc>
                      </a:pPr>
                      <a:r>
                        <a:rPr lang="de-DE" sz="1400" b="0" strike="noStrike" spc="-1">
                          <a:solidFill>
                            <a:srgbClr val="203864"/>
                          </a:solidFill>
                          <a:latin typeface="Calibri"/>
                          <a:ea typeface="DejaVu Sans"/>
                        </a:rPr>
                        <a:t>eine Naturwissenschaft (Biologie, Chemie, 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04920">
                <a:tc>
                  <a:txBody>
                    <a:bodyPr/>
                    <a:lstStyle/>
                    <a:p>
                      <a:pPr defTabSz="914400">
                        <a:lnSpc>
                          <a:spcPct val="100000"/>
                        </a:lnSpc>
                      </a:pPr>
                      <a:r>
                        <a:rPr lang="de-DE" sz="1400" b="0" strike="noStrike" spc="-1">
                          <a:solidFill>
                            <a:srgbClr val="203864"/>
                          </a:solidFill>
                          <a:latin typeface="Calibri"/>
                          <a:ea typeface="DejaVu Sans"/>
                        </a:rPr>
                        <a:t>eine weitere fortgeführte Fremdsprache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04920">
                <a:tc>
                  <a:txBody>
                    <a:bodyPr/>
                    <a:lstStyle/>
                    <a:p>
                      <a:pPr defTabSz="914400">
                        <a:lnSpc>
                          <a:spcPct val="100000"/>
                        </a:lnSpc>
                      </a:pPr>
                      <a:r>
                        <a:rPr lang="de-DE" sz="1400" b="0" strike="noStrike" spc="-1">
                          <a:solidFill>
                            <a:srgbClr val="000000"/>
                          </a:solidFill>
                          <a:latin typeface="Calibri"/>
                          <a:ea typeface="DejaVu Sans"/>
                        </a:rPr>
                        <a:t>Religionslehre bzw. Ethik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0492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04920">
                <a:tc>
                  <a:txBody>
                    <a:bodyPr/>
                    <a:lstStyle/>
                    <a:p>
                      <a:pPr defTabSz="914400">
                        <a:lnSpc>
                          <a:spcPct val="100000"/>
                        </a:lnSpc>
                      </a:pPr>
                      <a:r>
                        <a:rPr lang="de-DE" sz="1400" b="0" strike="noStrike" spc="-1">
                          <a:solidFill>
                            <a:srgbClr val="000000"/>
                          </a:solidFill>
                          <a:latin typeface="Calibri"/>
                          <a:ea typeface="DejaVu Sans"/>
                        </a:rPr>
                        <a:t>Politik und Gesellschaft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04920">
                <a:tc>
                  <a:txBody>
                    <a:bodyPr/>
                    <a:lstStyle/>
                    <a:p>
                      <a:pPr defTabSz="914400">
                        <a:lnSpc>
                          <a:spcPct val="100000"/>
                        </a:lnSpc>
                      </a:pPr>
                      <a:r>
                        <a:rPr lang="de-DE" sz="1400" b="0" strike="noStrike" spc="-1">
                          <a:solidFill>
                            <a:srgbClr val="203864"/>
                          </a:solidFill>
                          <a:latin typeface="Calibri"/>
                          <a:ea typeface="DejaVu Sans"/>
                        </a:rPr>
                        <a:t>Geographie </a:t>
                      </a:r>
                      <a:r>
                        <a:rPr lang="de-DE" sz="1400" b="0" i="1" strike="noStrike" spc="-1">
                          <a:solidFill>
                            <a:srgbClr val="203864"/>
                          </a:solidFill>
                          <a:latin typeface="Calibri"/>
                          <a:ea typeface="DejaVu Sans"/>
                        </a:rPr>
                        <a:t>oder </a:t>
                      </a:r>
                      <a:r>
                        <a:rPr lang="de-DE" sz="1400" b="0" strike="noStrike" spc="-1">
                          <a:solidFill>
                            <a:srgbClr val="203864"/>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10"/>
                  </a:ext>
                </a:extLst>
              </a:tr>
              <a:tr h="304920">
                <a:tc>
                  <a:txBody>
                    <a:bodyPr/>
                    <a:lstStyle/>
                    <a:p>
                      <a:pPr defTabSz="914400">
                        <a:lnSpc>
                          <a:spcPct val="100000"/>
                        </a:lnSpc>
                      </a:pPr>
                      <a:r>
                        <a:rPr lang="de-DE" sz="1400" b="0" strike="noStrike" spc="-1">
                          <a:solidFill>
                            <a:srgbClr val="203864"/>
                          </a:solidFill>
                          <a:latin typeface="Calibri"/>
                          <a:ea typeface="DejaVu Sans"/>
                        </a:rPr>
                        <a:t>Kunst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0492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04920">
                <a:tc>
                  <a:txBody>
                    <a:bodyPr/>
                    <a:lstStyle/>
                    <a:p>
                      <a:pPr defTabSz="914400">
                        <a:lnSpc>
                          <a:spcPct val="100000"/>
                        </a:lnSpc>
                      </a:pPr>
                      <a:r>
                        <a:rPr lang="de-DE" sz="1400" b="1" strike="noStrike" spc="-1">
                          <a:solidFill>
                            <a:srgbClr val="00B050"/>
                          </a:solidFill>
                          <a:latin typeface="Calibri"/>
                          <a:ea typeface="DejaVu Sans"/>
                        </a:rPr>
                        <a:t>Leistungsfach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04920">
                <a:tc>
                  <a:txBody>
                    <a:bodyPr/>
                    <a:lstStyle/>
                    <a:p>
                      <a:pPr defTabSz="914400">
                        <a:lnSpc>
                          <a:spcPct val="100000"/>
                        </a:lnSpc>
                      </a:pPr>
                      <a:r>
                        <a:rPr lang="de-DE" sz="1400" b="1" strike="noStrike" spc="-1">
                          <a:solidFill>
                            <a:srgbClr val="00B0F0"/>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0492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28</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26</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394"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95"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96"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97"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398" name="CustomShape 8"/>
          <p:cNvSpPr/>
          <p:nvPr/>
        </p:nvSpPr>
        <p:spPr>
          <a:xfrm>
            <a:off x="464400" y="2287080"/>
            <a:ext cx="8191080" cy="290160"/>
          </a:xfrm>
          <a:prstGeom prst="rect">
            <a:avLst/>
          </a:prstGeom>
          <a:noFill/>
          <a:ln w="28440">
            <a:solidFill>
              <a:srgbClr val="C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99" name="CustomShape 9"/>
          <p:cNvSpPr/>
          <p:nvPr/>
        </p:nvSpPr>
        <p:spPr>
          <a:xfrm>
            <a:off x="464400" y="3528360"/>
            <a:ext cx="8191080" cy="290160"/>
          </a:xfrm>
          <a:prstGeom prst="rect">
            <a:avLst/>
          </a:prstGeom>
          <a:noFill/>
          <a:ln w="28440">
            <a:solidFill>
              <a:srgbClr val="C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401"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Stundentafel (</a:t>
            </a:r>
            <a:r>
              <a:rPr lang="de-DE" sz="2000" b="1" strike="noStrike" spc="-1">
                <a:solidFill>
                  <a:srgbClr val="C00000"/>
                </a:solidFill>
                <a:latin typeface="Calibri"/>
                <a:ea typeface="Lucida Sans Unicode"/>
              </a:rPr>
              <a:t>mit Vertiefungskurs Mathematik</a:t>
            </a:r>
            <a:r>
              <a:rPr lang="de-DE" sz="2000" b="1" strike="noStrike" spc="-1">
                <a:solidFill>
                  <a:srgbClr val="000000"/>
                </a:solidFill>
                <a:latin typeface="Calibri"/>
                <a:ea typeface="Lucida Sans Unicode"/>
              </a:rPr>
              <a:t>)</a:t>
            </a:r>
            <a:endParaRPr lang="de-DE" sz="2000" b="0" strike="noStrike" spc="-1">
              <a:solidFill>
                <a:srgbClr val="000000"/>
              </a:solidFill>
              <a:latin typeface="Arial"/>
            </a:endParaRPr>
          </a:p>
        </p:txBody>
      </p:sp>
      <p:graphicFrame>
        <p:nvGraphicFramePr>
          <p:cNvPr id="402" name="Table 3"/>
          <p:cNvGraphicFramePr/>
          <p:nvPr/>
        </p:nvGraphicFramePr>
        <p:xfrm>
          <a:off x="464400" y="1620360"/>
          <a:ext cx="8192520" cy="4945320"/>
        </p:xfrm>
        <a:graphic>
          <a:graphicData uri="http://schemas.openxmlformats.org/drawingml/2006/table">
            <a:tbl>
              <a:tblPr/>
              <a:tblGrid>
                <a:gridCol w="5144760">
                  <a:extLst>
                    <a:ext uri="{9D8B030D-6E8A-4147-A177-3AD203B41FA5}">
                      <a16:colId xmlns:a16="http://schemas.microsoft.com/office/drawing/2014/main" val="20000"/>
                    </a:ext>
                  </a:extLst>
                </a:gridCol>
                <a:gridCol w="748800">
                  <a:extLst>
                    <a:ext uri="{9D8B030D-6E8A-4147-A177-3AD203B41FA5}">
                      <a16:colId xmlns:a16="http://schemas.microsoft.com/office/drawing/2014/main" val="20001"/>
                    </a:ext>
                  </a:extLst>
                </a:gridCol>
                <a:gridCol w="766440">
                  <a:extLst>
                    <a:ext uri="{9D8B030D-6E8A-4147-A177-3AD203B41FA5}">
                      <a16:colId xmlns:a16="http://schemas.microsoft.com/office/drawing/2014/main" val="20002"/>
                    </a:ext>
                  </a:extLst>
                </a:gridCol>
                <a:gridCol w="766440">
                  <a:extLst>
                    <a:ext uri="{9D8B030D-6E8A-4147-A177-3AD203B41FA5}">
                      <a16:colId xmlns:a16="http://schemas.microsoft.com/office/drawing/2014/main" val="20003"/>
                    </a:ext>
                  </a:extLst>
                </a:gridCol>
                <a:gridCol w="766440">
                  <a:extLst>
                    <a:ext uri="{9D8B030D-6E8A-4147-A177-3AD203B41FA5}">
                      <a16:colId xmlns:a16="http://schemas.microsoft.com/office/drawing/2014/main" val="20004"/>
                    </a:ext>
                  </a:extLst>
                </a:gridCol>
              </a:tblGrid>
              <a:tr h="304920">
                <a:tc>
                  <a:txBody>
                    <a:bodyPr/>
                    <a:lstStyle/>
                    <a:p>
                      <a:pPr defTabSz="914400">
                        <a:lnSpc>
                          <a:spcPct val="100000"/>
                        </a:lnSpc>
                      </a:pPr>
                      <a:r>
                        <a:rPr lang="de-DE" sz="1400" b="1" strike="noStrike" spc="-1">
                          <a:solidFill>
                            <a:srgbClr val="000000"/>
                          </a:solidFill>
                          <a:latin typeface="Calibri"/>
                          <a:ea typeface="DejaVu Sans"/>
                        </a:rPr>
                        <a:t>Pflichtfächer </a:t>
                      </a:r>
                      <a:r>
                        <a:rPr lang="de-DE" sz="1400" b="1" strike="noStrike" spc="-1">
                          <a:solidFill>
                            <a:srgbClr val="203864"/>
                          </a:solidFill>
                          <a:latin typeface="Calibri"/>
                          <a:ea typeface="DejaVu Sans"/>
                        </a:rPr>
                        <a:t>und Wahlpflichtfächer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13/1</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200" b="1" strike="noStrike" spc="-1">
                          <a:solidFill>
                            <a:srgbClr val="000000"/>
                          </a:solidFill>
                          <a:latin typeface="Calibri"/>
                          <a:ea typeface="DejaVu Sans"/>
                        </a:rPr>
                        <a:t>13/2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04920">
                <a:tc>
                  <a:txBody>
                    <a:bodyPr/>
                    <a:lstStyle/>
                    <a:p>
                      <a:pPr defTabSz="914400">
                        <a:lnSpc>
                          <a:spcPct val="100000"/>
                        </a:lnSpc>
                      </a:pPr>
                      <a:r>
                        <a:rPr lang="de-DE" sz="1400" b="0"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04920">
                <a:tc>
                  <a:txBody>
                    <a:bodyPr/>
                    <a:lstStyle/>
                    <a:p>
                      <a:pPr defTabSz="914400">
                        <a:lnSpc>
                          <a:spcPct val="100000"/>
                        </a:lnSpc>
                      </a:pPr>
                      <a:r>
                        <a:rPr lang="de-DE" sz="1400" b="0"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04920">
                <a:tc>
                  <a:txBody>
                    <a:bodyPr/>
                    <a:lstStyle/>
                    <a:p>
                      <a:pPr defTabSz="914400">
                        <a:lnSpc>
                          <a:spcPct val="100000"/>
                        </a:lnSpc>
                      </a:pPr>
                      <a:r>
                        <a:rPr lang="de-DE" sz="1400" b="1" strike="noStrike" spc="-1">
                          <a:solidFill>
                            <a:srgbClr val="C00000"/>
                          </a:solidFill>
                          <a:latin typeface="Calibri"/>
                          <a:ea typeface="DejaVu Sans"/>
                        </a:rPr>
                        <a:t>Vertiefungskurs 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04920">
                <a:tc>
                  <a:txBody>
                    <a:bodyPr/>
                    <a:lstStyle/>
                    <a:p>
                      <a:pPr defTabSz="914400">
                        <a:lnSpc>
                          <a:spcPct val="100000"/>
                        </a:lnSpc>
                      </a:pPr>
                      <a:r>
                        <a:rPr lang="de-DE" sz="1400" b="0" strike="noStrike" spc="-1">
                          <a:solidFill>
                            <a:srgbClr val="203864"/>
                          </a:solidFill>
                          <a:latin typeface="Calibri"/>
                          <a:ea typeface="DejaVu Sans"/>
                        </a:rPr>
                        <a:t>eine fortgeführte Fremdsprache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04920">
                <a:tc>
                  <a:txBody>
                    <a:bodyPr/>
                    <a:lstStyle/>
                    <a:p>
                      <a:pPr defTabSz="914400">
                        <a:lnSpc>
                          <a:spcPct val="100000"/>
                        </a:lnSpc>
                      </a:pPr>
                      <a:r>
                        <a:rPr lang="de-DE" sz="1400" b="0" strike="noStrike" spc="-1">
                          <a:solidFill>
                            <a:srgbClr val="203864"/>
                          </a:solidFill>
                          <a:latin typeface="Calibri"/>
                          <a:ea typeface="DejaVu Sans"/>
                        </a:rPr>
                        <a:t>eine Naturwissenschaft (Biologie, Chemie, 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04920">
                <a:tc>
                  <a:txBody>
                    <a:bodyPr/>
                    <a:lstStyle/>
                    <a:p>
                      <a:pPr defTabSz="914400">
                        <a:lnSpc>
                          <a:spcPct val="100000"/>
                        </a:lnSpc>
                      </a:pPr>
                      <a:r>
                        <a:rPr lang="de-DE" sz="1400" b="0" strike="noStrike" spc="-1">
                          <a:solidFill>
                            <a:srgbClr val="203864"/>
                          </a:solidFill>
                          <a:latin typeface="Calibri"/>
                          <a:ea typeface="DejaVu Sans"/>
                        </a:rPr>
                        <a:t>eine weitere Naturwissenschaft </a:t>
                      </a:r>
                      <a:r>
                        <a:rPr lang="de-DE" sz="1400" b="1" i="1" strike="noStrike" spc="-1">
                          <a:solidFill>
                            <a:srgbClr val="203864"/>
                          </a:solidFill>
                          <a:latin typeface="Calibri"/>
                          <a:ea typeface="DejaVu Sans"/>
                        </a:rPr>
                        <a:t>oder</a:t>
                      </a:r>
                      <a:r>
                        <a:rPr lang="de-DE" sz="1400" b="0" i="1" strike="noStrike" spc="-1">
                          <a:solidFill>
                            <a:srgbClr val="203864"/>
                          </a:solidFill>
                          <a:latin typeface="Calibri"/>
                          <a:ea typeface="DejaVu Sans"/>
                        </a:rPr>
                        <a:t> </a:t>
                      </a:r>
                      <a:r>
                        <a:rPr lang="de-DE" sz="1400" b="0" strike="noStrike" spc="-1">
                          <a:solidFill>
                            <a:srgbClr val="203864"/>
                          </a:solidFill>
                          <a:latin typeface="Calibri"/>
                          <a:ea typeface="DejaVu Sans"/>
                        </a:rPr>
                        <a:t>(spät beginnende) Informatik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04920">
                <a:tc>
                  <a:txBody>
                    <a:bodyPr/>
                    <a:lstStyle/>
                    <a:p>
                      <a:pPr defTabSz="914400">
                        <a:lnSpc>
                          <a:spcPct val="100000"/>
                        </a:lnSpc>
                      </a:pPr>
                      <a:r>
                        <a:rPr lang="de-DE" sz="1400" b="0" strike="noStrike" spc="-1">
                          <a:solidFill>
                            <a:srgbClr val="000000"/>
                          </a:solidFill>
                          <a:latin typeface="Calibri"/>
                          <a:ea typeface="DejaVu Sans"/>
                        </a:rPr>
                        <a:t>Religionslehre bzw. Ethik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0492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04920">
                <a:tc>
                  <a:txBody>
                    <a:bodyPr/>
                    <a:lstStyle/>
                    <a:p>
                      <a:pPr defTabSz="914400">
                        <a:lnSpc>
                          <a:spcPct val="100000"/>
                        </a:lnSpc>
                      </a:pPr>
                      <a:r>
                        <a:rPr lang="de-DE" sz="1400" b="0" strike="noStrike" spc="-1">
                          <a:solidFill>
                            <a:srgbClr val="000000"/>
                          </a:solidFill>
                          <a:latin typeface="Calibri"/>
                          <a:ea typeface="DejaVu Sans"/>
                        </a:rPr>
                        <a:t>Politik und Gesellschaft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rowSpan="2">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04920">
                <a:tc>
                  <a:txBody>
                    <a:bodyPr/>
                    <a:lstStyle/>
                    <a:p>
                      <a:pPr defTabSz="914400">
                        <a:lnSpc>
                          <a:spcPct val="100000"/>
                        </a:lnSpc>
                      </a:pPr>
                      <a:r>
                        <a:rPr lang="de-DE" sz="1400" b="0" strike="noStrike" spc="-1">
                          <a:solidFill>
                            <a:srgbClr val="203864"/>
                          </a:solidFill>
                          <a:latin typeface="Calibri"/>
                          <a:ea typeface="DejaVu Sans"/>
                        </a:rPr>
                        <a:t>Geographie </a:t>
                      </a:r>
                      <a:r>
                        <a:rPr lang="de-DE" sz="1400" b="0" i="1" strike="noStrike" spc="-1">
                          <a:solidFill>
                            <a:srgbClr val="203864"/>
                          </a:solidFill>
                          <a:latin typeface="Calibri"/>
                          <a:ea typeface="DejaVu Sans"/>
                        </a:rPr>
                        <a:t>oder </a:t>
                      </a:r>
                      <a:r>
                        <a:rPr lang="de-DE" sz="1400" b="0" strike="noStrike" spc="-1">
                          <a:solidFill>
                            <a:srgbClr val="203864"/>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10"/>
                  </a:ext>
                </a:extLst>
              </a:tr>
              <a:tr h="304920">
                <a:tc>
                  <a:txBody>
                    <a:bodyPr/>
                    <a:lstStyle/>
                    <a:p>
                      <a:pPr defTabSz="914400">
                        <a:lnSpc>
                          <a:spcPct val="100000"/>
                        </a:lnSpc>
                      </a:pPr>
                      <a:r>
                        <a:rPr lang="de-DE" sz="1400" b="0" strike="noStrike" spc="-1">
                          <a:solidFill>
                            <a:srgbClr val="203864"/>
                          </a:solidFill>
                          <a:latin typeface="Calibri"/>
                          <a:ea typeface="DejaVu Sans"/>
                        </a:rPr>
                        <a:t>Kunst </a:t>
                      </a:r>
                      <a:r>
                        <a:rPr lang="de-DE" sz="1400" b="0" i="1" strike="noStrike" spc="-1">
                          <a:solidFill>
                            <a:srgbClr val="203864"/>
                          </a:solidFill>
                          <a:latin typeface="Calibri"/>
                          <a:ea typeface="DejaVu Sans"/>
                        </a:rPr>
                        <a:t>oder</a:t>
                      </a:r>
                      <a:r>
                        <a:rPr lang="de-DE" sz="1400" b="0" strike="noStrike" spc="-1">
                          <a:solidFill>
                            <a:srgbClr val="203864"/>
                          </a:solidFill>
                          <a:latin typeface="Calibri"/>
                          <a:ea typeface="DejaVu Sans"/>
                        </a:rPr>
                        <a:t> 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03864"/>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0492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04920">
                <a:tc>
                  <a:txBody>
                    <a:bodyPr/>
                    <a:lstStyle/>
                    <a:p>
                      <a:pPr defTabSz="914400">
                        <a:lnSpc>
                          <a:spcPct val="100000"/>
                        </a:lnSpc>
                      </a:pPr>
                      <a:r>
                        <a:rPr lang="de-DE" sz="1400" b="1" strike="noStrike" spc="-1">
                          <a:solidFill>
                            <a:srgbClr val="00B050"/>
                          </a:solidFill>
                          <a:latin typeface="Calibri"/>
                          <a:ea typeface="DejaVu Sans"/>
                        </a:rPr>
                        <a:t>Leistungsfach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+ 2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04920">
                <a:tc>
                  <a:txBody>
                    <a:bodyPr/>
                    <a:lstStyle/>
                    <a:p>
                      <a:pPr defTabSz="914400">
                        <a:lnSpc>
                          <a:spcPct val="100000"/>
                        </a:lnSpc>
                      </a:pPr>
                      <a:r>
                        <a:rPr lang="de-DE" sz="1400" b="1" strike="noStrike" spc="-1">
                          <a:solidFill>
                            <a:srgbClr val="00B0F0"/>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0492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28</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26</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403"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04"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05"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06"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07" name="CustomShape 8"/>
          <p:cNvSpPr/>
          <p:nvPr/>
        </p:nvSpPr>
        <p:spPr>
          <a:xfrm>
            <a:off x="480960" y="2607840"/>
            <a:ext cx="8191080" cy="290160"/>
          </a:xfrm>
          <a:prstGeom prst="rect">
            <a:avLst/>
          </a:prstGeom>
          <a:noFill/>
          <a:ln w="28440">
            <a:solidFill>
              <a:srgbClr val="C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08" name="CustomShape 9"/>
          <p:cNvSpPr/>
          <p:nvPr/>
        </p:nvSpPr>
        <p:spPr>
          <a:xfrm>
            <a:off x="464400" y="3524400"/>
            <a:ext cx="8191080" cy="290160"/>
          </a:xfrm>
          <a:prstGeom prst="rect">
            <a:avLst/>
          </a:prstGeom>
          <a:noFill/>
          <a:ln w="28440">
            <a:solidFill>
              <a:srgbClr val="C0000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407"/>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4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CustomShape 1"/>
          <p:cNvSpPr/>
          <p:nvPr/>
        </p:nvSpPr>
        <p:spPr>
          <a:xfrm>
            <a:off x="395640" y="426240"/>
            <a:ext cx="8567280" cy="5040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410" name="CustomShape 2"/>
          <p:cNvSpPr/>
          <p:nvPr/>
        </p:nvSpPr>
        <p:spPr>
          <a:xfrm>
            <a:off x="480960" y="1218240"/>
            <a:ext cx="819108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Freiwillige Belegung</a:t>
            </a:r>
            <a:endParaRPr lang="de-DE" sz="2000" b="0" strike="noStrike" spc="-1">
              <a:solidFill>
                <a:srgbClr val="000000"/>
              </a:solidFill>
              <a:latin typeface="Arial"/>
            </a:endParaRPr>
          </a:p>
        </p:txBody>
      </p:sp>
      <p:graphicFrame>
        <p:nvGraphicFramePr>
          <p:cNvPr id="411" name="Table 3"/>
          <p:cNvGraphicFramePr/>
          <p:nvPr/>
        </p:nvGraphicFramePr>
        <p:xfrm>
          <a:off x="480960" y="1681200"/>
          <a:ext cx="8181360" cy="5084640"/>
        </p:xfrm>
        <a:graphic>
          <a:graphicData uri="http://schemas.openxmlformats.org/drawingml/2006/table">
            <a:tbl>
              <a:tblPr/>
              <a:tblGrid>
                <a:gridCol w="929520">
                  <a:extLst>
                    <a:ext uri="{9D8B030D-6E8A-4147-A177-3AD203B41FA5}">
                      <a16:colId xmlns:a16="http://schemas.microsoft.com/office/drawing/2014/main" val="20000"/>
                    </a:ext>
                  </a:extLst>
                </a:gridCol>
                <a:gridCol w="6312600">
                  <a:extLst>
                    <a:ext uri="{9D8B030D-6E8A-4147-A177-3AD203B41FA5}">
                      <a16:colId xmlns:a16="http://schemas.microsoft.com/office/drawing/2014/main" val="20001"/>
                    </a:ext>
                  </a:extLst>
                </a:gridCol>
                <a:gridCol w="939600">
                  <a:extLst>
                    <a:ext uri="{9D8B030D-6E8A-4147-A177-3AD203B41FA5}">
                      <a16:colId xmlns:a16="http://schemas.microsoft.com/office/drawing/2014/main" val="20002"/>
                    </a:ext>
                  </a:extLst>
                </a:gridCol>
              </a:tblGrid>
              <a:tr h="35676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2525400">
                <a:tc>
                  <a:txBody>
                    <a:bodyPr/>
                    <a:lstStyle/>
                    <a:p>
                      <a:pPr defTabSz="914400">
                        <a:lnSpc>
                          <a:spcPct val="100000"/>
                        </a:lnSpc>
                      </a:pPr>
                      <a:r>
                        <a:rPr lang="de-DE" sz="1600" b="0" strike="noStrike" spc="-1">
                          <a:solidFill>
                            <a:srgbClr val="000000"/>
                          </a:solidFill>
                          <a:latin typeface="Calibri"/>
                          <a:ea typeface="DejaVu Sans"/>
                        </a:rPr>
                        <a:t>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Vertiefungskurs Deutsch (ohne Wahlpflichtfunktion)</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Vertiefungskurs Mathematik (ohne Wahlpflichtfunktion)</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1" strike="noStrike" spc="-1">
                          <a:solidFill>
                            <a:srgbClr val="000000"/>
                          </a:solidFill>
                          <a:latin typeface="Calibri"/>
                          <a:ea typeface="DejaVu Sans"/>
                        </a:rPr>
                        <a:t>Fach/Fächer des Zusatzangebots</a:t>
                      </a:r>
                      <a:br>
                        <a:rPr sz="1800"/>
                      </a:br>
                      <a:r>
                        <a:rPr lang="de-DE" sz="1600" b="0" strike="noStrike" spc="-1">
                          <a:solidFill>
                            <a:srgbClr val="000000"/>
                          </a:solidFill>
                          <a:latin typeface="Calibri"/>
                          <a:ea typeface="DejaVu Sans"/>
                        </a:rPr>
                        <a:t>- Vokalensemble (Chor)</a:t>
                      </a:r>
                      <a:br>
                        <a:rPr sz="1800"/>
                      </a:br>
                      <a:r>
                        <a:rPr lang="de-DE" sz="1600" b="0" strike="noStrike" spc="-1">
                          <a:solidFill>
                            <a:srgbClr val="000000"/>
                          </a:solidFill>
                          <a:latin typeface="Calibri"/>
                          <a:ea typeface="DejaVu Sans"/>
                        </a:rPr>
                        <a:t>- Orchester</a:t>
                      </a:r>
                      <a:br>
                        <a:rPr sz="1800"/>
                      </a:br>
                      <a:r>
                        <a:rPr lang="de-DE" sz="1600" b="0" strike="noStrike" spc="-1">
                          <a:solidFill>
                            <a:srgbClr val="000000"/>
                          </a:solidFill>
                          <a:latin typeface="Calibri"/>
                          <a:ea typeface="DejaVu Sans"/>
                        </a:rPr>
                        <a:t>- Big Band</a:t>
                      </a:r>
                      <a:br>
                        <a:rPr sz="1800"/>
                      </a:br>
                      <a:r>
                        <a:rPr lang="de-DE" sz="1600" b="0" strike="noStrike" spc="-1">
                          <a:solidFill>
                            <a:srgbClr val="000000"/>
                          </a:solidFill>
                          <a:latin typeface="Calibri"/>
                          <a:ea typeface="DejaVu Sans"/>
                        </a:rPr>
                        <a:t>- Philosophie oder Psychologie</a:t>
                      </a:r>
                      <a:br>
                        <a:rPr sz="1800"/>
                      </a:br>
                      <a:r>
                        <a:rPr lang="de-DE" sz="1600" b="0" strike="noStrike" spc="-1">
                          <a:solidFill>
                            <a:srgbClr val="000000"/>
                          </a:solidFill>
                          <a:latin typeface="Calibri"/>
                          <a:ea typeface="DejaVu Sans"/>
                        </a:rPr>
                        <a:t>- Englische Konversation</a:t>
                      </a:r>
                      <a:br>
                        <a:rPr sz="1800"/>
                      </a:br>
                      <a:r>
                        <a:rPr lang="de-DE" sz="1600" b="0" strike="noStrike" spc="-1">
                          <a:solidFill>
                            <a:srgbClr val="000000"/>
                          </a:solidFill>
                          <a:latin typeface="Calibri"/>
                          <a:ea typeface="DejaVu Sans"/>
                        </a:rPr>
                        <a:t>- Rhetorik</a:t>
                      </a:r>
                      <a:endParaRPr lang="de-DE" sz="1600" b="0" strike="noStrike" spc="-1">
                        <a:solidFill>
                          <a:srgbClr val="000000"/>
                        </a:solidFill>
                        <a:latin typeface="Arial"/>
                      </a:endParaRPr>
                    </a:p>
                    <a:p>
                      <a:pPr marL="1440" defTabSz="914400">
                        <a:lnSpc>
                          <a:spcPct val="100000"/>
                        </a:lnSpc>
                      </a:pPr>
                      <a:r>
                        <a:rPr lang="de-DE" sz="1600" b="0" strike="noStrike" spc="-1">
                          <a:solidFill>
                            <a:srgbClr val="000000"/>
                          </a:solidFill>
                          <a:latin typeface="Calibri"/>
                          <a:ea typeface="DejaVu Sans"/>
                        </a:rPr>
                        <a:t>      - Unternehmensgründung</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2198880">
                <a:tc>
                  <a:txBody>
                    <a:bodyPr/>
                    <a:lstStyle/>
                    <a:p>
                      <a:pPr defTabSz="914400">
                        <a:lnSpc>
                          <a:spcPct val="100000"/>
                        </a:lnSpc>
                      </a:pPr>
                      <a:r>
                        <a:rPr lang="de-DE" sz="1600" b="0"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Microsoft YaHei"/>
                        </a:rPr>
                        <a:t>Fach/Fächer des Zusatzangebots</a:t>
                      </a:r>
                      <a:br>
                        <a:rPr sz="1800"/>
                      </a:br>
                      <a:r>
                        <a:rPr lang="de-DE" sz="1800" b="0" strike="noStrike" spc="-1">
                          <a:solidFill>
                            <a:srgbClr val="000000"/>
                          </a:solidFill>
                          <a:latin typeface="Arial"/>
                          <a:ea typeface="DejaVu Sans"/>
                        </a:rPr>
                        <a:t>      </a:t>
                      </a:r>
                      <a:r>
                        <a:rPr lang="de-DE" sz="1600" b="0" strike="noStrike" spc="-1">
                          <a:solidFill>
                            <a:srgbClr val="000000"/>
                          </a:solidFill>
                          <a:latin typeface="Calibri"/>
                          <a:ea typeface="Microsoft YaHei"/>
                        </a:rPr>
                        <a:t>- Vokalensemble (Chor)</a:t>
                      </a:r>
                      <a:br>
                        <a:rPr sz="1800"/>
                      </a:br>
                      <a:r>
                        <a:rPr lang="de-DE" sz="1800" b="0" strike="noStrike" spc="-1">
                          <a:solidFill>
                            <a:srgbClr val="000000"/>
                          </a:solidFill>
                          <a:latin typeface="Arial"/>
                          <a:ea typeface="DejaVu Sans"/>
                        </a:rPr>
                        <a:t>      </a:t>
                      </a:r>
                      <a:r>
                        <a:rPr lang="de-DE" sz="1600" b="0" strike="noStrike" spc="-1">
                          <a:solidFill>
                            <a:srgbClr val="000000"/>
                          </a:solidFill>
                          <a:latin typeface="Calibri"/>
                          <a:ea typeface="Microsoft YaHei"/>
                        </a:rPr>
                        <a:t>- Orchester</a:t>
                      </a:r>
                      <a:br>
                        <a:rPr sz="1800"/>
                      </a:br>
                      <a:r>
                        <a:rPr lang="de-DE" sz="1600" b="0" strike="noStrike" spc="-1">
                          <a:solidFill>
                            <a:srgbClr val="000000"/>
                          </a:solidFill>
                          <a:latin typeface="Calibri"/>
                          <a:ea typeface="Microsoft YaHei"/>
                        </a:rPr>
                        <a:t>        - Big Band </a:t>
                      </a:r>
                      <a:br>
                        <a:rPr sz="1800"/>
                      </a:br>
                      <a:r>
                        <a:rPr lang="de-DE" sz="1800" b="0" strike="noStrike" spc="-1">
                          <a:solidFill>
                            <a:srgbClr val="000000"/>
                          </a:solidFill>
                          <a:latin typeface="Arial"/>
                          <a:ea typeface="DejaVu Sans"/>
                        </a:rPr>
                        <a:t>      </a:t>
                      </a:r>
                      <a:r>
                        <a:rPr lang="de-DE" sz="1600" b="0" strike="noStrike" spc="-1">
                          <a:solidFill>
                            <a:srgbClr val="000000"/>
                          </a:solidFill>
                          <a:latin typeface="Calibri"/>
                          <a:ea typeface="Microsoft YaHei"/>
                        </a:rPr>
                        <a:t>- Philosophie oder Psychologie </a:t>
                      </a:r>
                      <a:br>
                        <a:rPr sz="1800"/>
                      </a:br>
                      <a:r>
                        <a:rPr lang="de-DE" sz="1800" b="0" strike="noStrike" spc="-1">
                          <a:solidFill>
                            <a:srgbClr val="000000"/>
                          </a:solidFill>
                          <a:latin typeface="Arial"/>
                          <a:ea typeface="DejaVu Sans"/>
                        </a:rPr>
                        <a:t>      </a:t>
                      </a:r>
                      <a:r>
                        <a:rPr lang="de-DE" sz="1600" b="0" strike="noStrike" spc="-1">
                          <a:solidFill>
                            <a:srgbClr val="000000"/>
                          </a:solidFill>
                          <a:latin typeface="Calibri"/>
                          <a:ea typeface="Microsoft YaHei"/>
                        </a:rPr>
                        <a:t>- Englische Konversation </a:t>
                      </a:r>
                      <a:br>
                        <a:rPr sz="1800"/>
                      </a:br>
                      <a:r>
                        <a:rPr lang="de-DE" sz="1800" b="0" strike="noStrike" spc="-1">
                          <a:solidFill>
                            <a:srgbClr val="000000"/>
                          </a:solidFill>
                          <a:latin typeface="Arial"/>
                          <a:ea typeface="DejaVu Sans"/>
                        </a:rPr>
                        <a:t>      </a:t>
                      </a:r>
                      <a:r>
                        <a:rPr lang="de-DE" sz="1600" b="0" strike="noStrike" spc="-1">
                          <a:solidFill>
                            <a:srgbClr val="000000"/>
                          </a:solidFill>
                          <a:latin typeface="Calibri"/>
                          <a:ea typeface="Microsoft YaHei"/>
                        </a:rPr>
                        <a:t>- Rhetorik</a:t>
                      </a:r>
                      <a:br>
                        <a:rPr sz="1800"/>
                      </a:br>
                      <a:r>
                        <a:rPr lang="de-DE" sz="1600" b="0" strike="noStrike" spc="-1">
                          <a:solidFill>
                            <a:srgbClr val="000000"/>
                          </a:solidFill>
                          <a:latin typeface="Calibri"/>
                          <a:ea typeface="Microsoft YaHei"/>
                        </a:rPr>
                        <a:t>        - Unternehmensgründung</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endParaRPr lang="de-DE" sz="18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br>
                        <a:rPr sz="1800"/>
                      </a:b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bl>
          </a:graphicData>
        </a:graphic>
      </p:graphicFrame>
      <p:sp>
        <p:nvSpPr>
          <p:cNvPr id="412"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13"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14" name="CustomShape 6"/>
          <p:cNvSpPr/>
          <p:nvPr/>
        </p:nvSpPr>
        <p:spPr>
          <a:xfrm>
            <a:off x="3309840" y="5985360"/>
            <a:ext cx="4082760" cy="59436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In Q13 zudem </a:t>
            </a:r>
            <a:r>
              <a:rPr lang="de-DE" sz="1600" b="1" strike="noStrike" spc="-1">
                <a:solidFill>
                  <a:srgbClr val="000000"/>
                </a:solidFill>
                <a:latin typeface="Calibri"/>
                <a:ea typeface="DejaVu Sans"/>
              </a:rPr>
              <a:t>einstündige Differenzierungsstunden</a:t>
            </a:r>
            <a:r>
              <a:rPr lang="de-DE" sz="1600" b="0" strike="noStrike" spc="-1">
                <a:solidFill>
                  <a:srgbClr val="000000"/>
                </a:solidFill>
                <a:latin typeface="Calibri"/>
                <a:ea typeface="DejaVu Sans"/>
              </a:rPr>
              <a:t> in D/M</a:t>
            </a:r>
            <a:endParaRPr lang="de-DE" sz="1600" b="0" strike="noStrike" spc="-1">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416"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Differenzierungsstunden Deutsch / Mathematik</a:t>
            </a:r>
            <a:endParaRPr lang="de-DE" sz="2000" b="0" strike="noStrike" spc="-1">
              <a:solidFill>
                <a:srgbClr val="000000"/>
              </a:solidFill>
              <a:latin typeface="Arial"/>
            </a:endParaRPr>
          </a:p>
        </p:txBody>
      </p:sp>
      <p:graphicFrame>
        <p:nvGraphicFramePr>
          <p:cNvPr id="4" name="Diagram4"/>
          <p:cNvGraphicFramePr/>
          <p:nvPr>
            <p:extLst>
              <p:ext uri="{D42A27DB-BD31-4B8C-83A1-F6EECF244321}">
                <p14:modId xmlns:p14="http://schemas.microsoft.com/office/powerpoint/2010/main" val="220334557"/>
              </p:ext>
            </p:extLst>
          </p:nvPr>
        </p:nvGraphicFramePr>
        <p:xfrm>
          <a:off x="395640" y="1672560"/>
          <a:ext cx="8568360" cy="473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7"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miter/>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18"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Belegungsbeispiel:</a:t>
            </a:r>
            <a:endParaRPr lang="de-DE" sz="2400" b="0" strike="noStrike" spc="-1">
              <a:solidFill>
                <a:srgbClr val="000000"/>
              </a:solidFill>
              <a:latin typeface="Arial"/>
            </a:endParaRPr>
          </a:p>
        </p:txBody>
      </p:sp>
      <p:graphicFrame>
        <p:nvGraphicFramePr>
          <p:cNvPr id="420" name="Table 2"/>
          <p:cNvGraphicFramePr/>
          <p:nvPr/>
        </p:nvGraphicFramePr>
        <p:xfrm>
          <a:off x="509040" y="1218240"/>
          <a:ext cx="4793760" cy="4692240"/>
        </p:xfrm>
        <a:graphic>
          <a:graphicData uri="http://schemas.openxmlformats.org/drawingml/2006/table">
            <a:tbl>
              <a:tblPr/>
              <a:tblGrid>
                <a:gridCol w="2539080">
                  <a:extLst>
                    <a:ext uri="{9D8B030D-6E8A-4147-A177-3AD203B41FA5}">
                      <a16:colId xmlns:a16="http://schemas.microsoft.com/office/drawing/2014/main" val="20000"/>
                    </a:ext>
                  </a:extLst>
                </a:gridCol>
                <a:gridCol w="591840">
                  <a:extLst>
                    <a:ext uri="{9D8B030D-6E8A-4147-A177-3AD203B41FA5}">
                      <a16:colId xmlns:a16="http://schemas.microsoft.com/office/drawing/2014/main" val="20001"/>
                    </a:ext>
                  </a:extLst>
                </a:gridCol>
                <a:gridCol w="57456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576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Deutsch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0" strike="noStrike" spc="-1">
                          <a:solidFill>
                            <a:srgbClr val="000000"/>
                          </a:solidFill>
                          <a:latin typeface="Calibri"/>
                          <a:ea typeface="DejaVu Sans"/>
                        </a:rPr>
                        <a:t>Mathematik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400" b="0" strike="noStrike" spc="-1">
                          <a:solidFill>
                            <a:srgbClr val="000000"/>
                          </a:solidFill>
                          <a:latin typeface="Calibri"/>
                          <a:ea typeface="DejaVu Sans"/>
                        </a:rPr>
                        <a:t>Französisch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0"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0" strike="noStrike" spc="-1">
                          <a:solidFill>
                            <a:srgbClr val="000000"/>
                          </a:solidFill>
                          <a:latin typeface="Calibri"/>
                          <a:ea typeface="DejaVu Sans"/>
                        </a:rPr>
                        <a:t>Politik und Gesellschaft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35160">
                <a:tc>
                  <a:txBody>
                    <a:bodyPr/>
                    <a:lstStyle/>
                    <a:p>
                      <a:pPr defTabSz="914400">
                        <a:lnSpc>
                          <a:spcPct val="100000"/>
                        </a:lnSpc>
                      </a:pPr>
                      <a:r>
                        <a:rPr lang="de-DE" sz="1400" b="0"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0" strike="noStrike" spc="-1">
                          <a:solidFill>
                            <a:srgbClr val="000000"/>
                          </a:solidFill>
                          <a:latin typeface="Calibri"/>
                          <a:ea typeface="DejaVu Sans"/>
                        </a:rPr>
                        <a:t>Evangelische 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400" b="0"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F0"/>
                          </a:solidFill>
                          <a:latin typeface="Calibri"/>
                          <a:ea typeface="DejaVu Sans"/>
                        </a:rPr>
                        <a:t>W-Seminar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1A0FF"/>
                          </a:solidFill>
                          <a:latin typeface="Arial"/>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29</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bl>
          </a:graphicData>
        </a:graphic>
      </p:graphicFrame>
      <p:sp>
        <p:nvSpPr>
          <p:cNvPr id="421" name="CustomShape 3"/>
          <p:cNvSpPr/>
          <p:nvPr/>
        </p:nvSpPr>
        <p:spPr>
          <a:xfrm>
            <a:off x="5643000" y="5378400"/>
            <a:ext cx="3193920" cy="685800"/>
          </a:xfrm>
          <a:prstGeom prst="leftArrow">
            <a:avLst>
              <a:gd name="adj1" fmla="val 50000"/>
              <a:gd name="adj2" fmla="val 50000"/>
            </a:avLst>
          </a:prstGeom>
          <a:solidFill>
            <a:srgbClr val="4472C4"/>
          </a:solidFill>
          <a:ln>
            <a:solidFill>
              <a:srgbClr val="32549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FFFFFF"/>
                </a:solidFill>
                <a:latin typeface="Calibri"/>
                <a:ea typeface="DejaVu Sans"/>
              </a:rPr>
              <a:t>126 Halbjahreswochenstunden</a:t>
            </a:r>
            <a:endParaRPr lang="de-DE" sz="1600" b="0" strike="noStrike" spc="-1">
              <a:solidFill>
                <a:srgbClr val="000000"/>
              </a:solidFill>
              <a:latin typeface="Arial"/>
            </a:endParaRPr>
          </a:p>
        </p:txBody>
      </p:sp>
      <p:sp>
        <p:nvSpPr>
          <p:cNvPr id="422" name="CustomShape 4"/>
          <p:cNvSpPr/>
          <p:nvPr/>
        </p:nvSpPr>
        <p:spPr>
          <a:xfrm>
            <a:off x="2978640" y="4262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sprachlichen</a:t>
            </a:r>
            <a:r>
              <a:rPr lang="de-DE" sz="1400" b="0" strike="noStrike" spc="-1">
                <a:solidFill>
                  <a:srgbClr val="000000"/>
                </a:solidFill>
                <a:latin typeface="Calibri"/>
                <a:ea typeface="DejaVu Sans"/>
              </a:rPr>
              <a:t> Bereich</a:t>
            </a:r>
            <a:endParaRPr lang="de-DE" sz="1400" b="0" strike="noStrike" spc="-1">
              <a:solidFill>
                <a:srgbClr val="000000"/>
              </a:solidFill>
              <a:latin typeface="Arial"/>
            </a:endParaRPr>
          </a:p>
        </p:txBody>
      </p:sp>
      <p:sp>
        <p:nvSpPr>
          <p:cNvPr id="423" name="CustomShape 5"/>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24" name="CustomShape 6"/>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25" name="CustomShape 7"/>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26" name="CustomShape 8"/>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Belegungsbeispiel: </a:t>
            </a:r>
            <a:endParaRPr lang="de-DE" sz="2400" b="0" strike="noStrike" spc="-1">
              <a:solidFill>
                <a:srgbClr val="000000"/>
              </a:solidFill>
              <a:latin typeface="Arial"/>
            </a:endParaRPr>
          </a:p>
        </p:txBody>
      </p:sp>
      <p:graphicFrame>
        <p:nvGraphicFramePr>
          <p:cNvPr id="428" name="Table 2"/>
          <p:cNvGraphicFramePr/>
          <p:nvPr/>
        </p:nvGraphicFramePr>
        <p:xfrm>
          <a:off x="509040" y="1218240"/>
          <a:ext cx="4793760" cy="5027400"/>
        </p:xfrm>
        <a:graphic>
          <a:graphicData uri="http://schemas.openxmlformats.org/drawingml/2006/table">
            <a:tbl>
              <a:tblPr/>
              <a:tblGrid>
                <a:gridCol w="2539080">
                  <a:extLst>
                    <a:ext uri="{9D8B030D-6E8A-4147-A177-3AD203B41FA5}">
                      <a16:colId xmlns:a16="http://schemas.microsoft.com/office/drawing/2014/main" val="20000"/>
                    </a:ext>
                  </a:extLst>
                </a:gridCol>
                <a:gridCol w="591840">
                  <a:extLst>
                    <a:ext uri="{9D8B030D-6E8A-4147-A177-3AD203B41FA5}">
                      <a16:colId xmlns:a16="http://schemas.microsoft.com/office/drawing/2014/main" val="20001"/>
                    </a:ext>
                  </a:extLst>
                </a:gridCol>
                <a:gridCol w="57456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576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Deutsch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ea typeface="DejaVu Sans"/>
                        </a:rPr>
                        <a:t>Vertiefungskurs 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800" b="1" strike="noStrike" spc="-1">
                          <a:solidFill>
                            <a:srgbClr val="C00000"/>
                          </a:solidFill>
                          <a:latin typeface="Calibri"/>
                          <a:ea typeface="DejaVu Sans"/>
                        </a:rPr>
                        <a:t>--</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800" b="1" strike="noStrike" spc="-1">
                          <a:solidFill>
                            <a:srgbClr val="C00000"/>
                          </a:solidFill>
                          <a:latin typeface="Calibri"/>
                          <a:ea typeface="DejaVu Sans"/>
                        </a:rPr>
                        <a:t>--</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0" strike="noStrike" spc="-1">
                          <a:solidFill>
                            <a:srgbClr val="000000"/>
                          </a:solidFill>
                          <a:latin typeface="Calibri"/>
                          <a:ea typeface="DejaVu Sans"/>
                        </a:rPr>
                        <a:t>Mathematik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0" strike="noStrike" spc="-1">
                          <a:solidFill>
                            <a:srgbClr val="000000"/>
                          </a:solidFill>
                          <a:latin typeface="Calibri"/>
                          <a:ea typeface="DejaVu Sans"/>
                        </a:rPr>
                        <a:t>Latein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800" b="1" strike="noStrike" spc="-1">
                          <a:solidFill>
                            <a:srgbClr val="C00000"/>
                          </a:solidFill>
                          <a:latin typeface="Calibri"/>
                          <a:ea typeface="DejaVu Sans"/>
                        </a:rPr>
                        <a:t>--</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800" b="1" strike="noStrike" spc="-1">
                          <a:solidFill>
                            <a:srgbClr val="C00000"/>
                          </a:solidFill>
                          <a:latin typeface="Calibri"/>
                          <a:ea typeface="DejaVu Sans"/>
                        </a:rPr>
                        <a:t>--</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400" b="0"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35160">
                <a:tc>
                  <a:txBody>
                    <a:bodyPr/>
                    <a:lstStyle/>
                    <a:p>
                      <a:pPr defTabSz="914400">
                        <a:lnSpc>
                          <a:spcPct val="100000"/>
                        </a:lnSpc>
                      </a:pPr>
                      <a:r>
                        <a:rPr lang="de-DE" sz="1400" b="0" strike="noStrike" spc="-1">
                          <a:solidFill>
                            <a:srgbClr val="000000"/>
                          </a:solidFill>
                          <a:latin typeface="Calibri"/>
                          <a:ea typeface="DejaVu Sans"/>
                        </a:rPr>
                        <a:t>Politik und Gesellschaft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0"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400" b="0" strike="noStrike" spc="-1">
                          <a:solidFill>
                            <a:srgbClr val="000000"/>
                          </a:solidFill>
                          <a:latin typeface="Calibri"/>
                          <a:ea typeface="DejaVu Sans"/>
                        </a:rPr>
                        <a:t>Katholische 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0" strike="noStrike" spc="-1">
                          <a:solidFill>
                            <a:srgbClr val="000000"/>
                          </a:solidFill>
                          <a:latin typeface="Calibri"/>
                          <a:ea typeface="DejaVu Sans"/>
                        </a:rPr>
                        <a:t>Kunst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3516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00B0F0"/>
                          </a:solidFill>
                          <a:latin typeface="Calibri"/>
                          <a:ea typeface="DejaVu Sans"/>
                        </a:rPr>
                        <a:t>W-Seminar 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1A0FF"/>
                          </a:solidFill>
                          <a:latin typeface="Arial"/>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28</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26</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bl>
          </a:graphicData>
        </a:graphic>
      </p:graphicFrame>
      <p:sp>
        <p:nvSpPr>
          <p:cNvPr id="429" name="CustomShape 3"/>
          <p:cNvSpPr/>
          <p:nvPr/>
        </p:nvSpPr>
        <p:spPr>
          <a:xfrm>
            <a:off x="5782320" y="149400"/>
            <a:ext cx="1515240" cy="1343880"/>
          </a:xfrm>
          <a:prstGeom prst="ellipse">
            <a:avLst/>
          </a:prstGeom>
          <a:solidFill>
            <a:srgbClr val="D7B9E5"/>
          </a:solidFill>
          <a:ln>
            <a:solidFill>
              <a:srgbClr val="00206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30" name="CustomShape 4"/>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Arial"/>
                <a:ea typeface="DejaVu Sans"/>
              </a:rPr>
              <a:t>Breite und vertiefte Allgemein-bildung</a:t>
            </a:r>
            <a:endParaRPr lang="de-DE" sz="1400" b="0" strike="noStrike" spc="-1">
              <a:solidFill>
                <a:srgbClr val="000000"/>
              </a:solidFill>
              <a:latin typeface="Arial"/>
            </a:endParaRPr>
          </a:p>
        </p:txBody>
      </p:sp>
      <p:sp>
        <p:nvSpPr>
          <p:cNvPr id="431" name="CustomShape 5"/>
          <p:cNvSpPr/>
          <p:nvPr/>
        </p:nvSpPr>
        <p:spPr>
          <a:xfrm>
            <a:off x="743796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Arial"/>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Arial"/>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Arial"/>
                <a:ea typeface="DejaVu Sans"/>
              </a:rPr>
              <a:t>möglichkeiten</a:t>
            </a:r>
            <a:endParaRPr lang="de-DE" sz="1400" b="0" strike="noStrike" spc="-1">
              <a:solidFill>
                <a:srgbClr val="000000"/>
              </a:solidFill>
              <a:latin typeface="Arial"/>
            </a:endParaRPr>
          </a:p>
        </p:txBody>
      </p:sp>
      <p:sp>
        <p:nvSpPr>
          <p:cNvPr id="432" name="CustomShape 6"/>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33" name="CustomShape 7"/>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34" name="CustomShape 8"/>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35" name="CustomShape 9"/>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36" name="CustomShape 10"/>
          <p:cNvSpPr/>
          <p:nvPr/>
        </p:nvSpPr>
        <p:spPr>
          <a:xfrm>
            <a:off x="2978640" y="4262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sprachlichen</a:t>
            </a:r>
            <a:r>
              <a:rPr lang="de-DE" sz="1400" b="0" strike="noStrike" spc="-1">
                <a:solidFill>
                  <a:srgbClr val="000000"/>
                </a:solidFill>
                <a:latin typeface="Calibri"/>
                <a:ea typeface="DejaVu Sans"/>
              </a:rPr>
              <a:t> Bereich</a:t>
            </a:r>
            <a:endParaRPr lang="de-DE" sz="1400" b="0" strike="noStrike" spc="-1">
              <a:solidFill>
                <a:srgbClr val="000000"/>
              </a:solidFill>
              <a:latin typeface="Arial"/>
            </a:endParaRPr>
          </a:p>
        </p:txBody>
      </p:sp>
      <p:sp>
        <p:nvSpPr>
          <p:cNvPr id="437" name="CustomShape 11"/>
          <p:cNvSpPr/>
          <p:nvPr/>
        </p:nvSpPr>
        <p:spPr>
          <a:xfrm>
            <a:off x="5643000" y="5766120"/>
            <a:ext cx="3193920" cy="685800"/>
          </a:xfrm>
          <a:prstGeom prst="leftArrow">
            <a:avLst>
              <a:gd name="adj1" fmla="val 50000"/>
              <a:gd name="adj2" fmla="val 50000"/>
            </a:avLst>
          </a:prstGeom>
          <a:solidFill>
            <a:srgbClr val="4472C4"/>
          </a:solidFill>
          <a:ln>
            <a:solidFill>
              <a:srgbClr val="32549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FFFFFF"/>
                </a:solidFill>
                <a:latin typeface="Calibri"/>
                <a:ea typeface="DejaVu Sans"/>
              </a:rPr>
              <a:t>124 Halbjahreswochenstunden</a:t>
            </a:r>
            <a:endParaRPr lang="de-DE" sz="16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Die Profil- und Leistungsstufe (PuLSt)</a:t>
            </a:r>
            <a:endParaRPr lang="de-DE" sz="2400" b="0" strike="noStrike" spc="-1">
              <a:solidFill>
                <a:srgbClr val="000000"/>
              </a:solidFill>
              <a:latin typeface="Arial"/>
            </a:endParaRPr>
          </a:p>
        </p:txBody>
      </p:sp>
      <p:sp>
        <p:nvSpPr>
          <p:cNvPr id="268" name="CustomShape 2"/>
          <p:cNvSpPr/>
          <p:nvPr/>
        </p:nvSpPr>
        <p:spPr>
          <a:xfrm>
            <a:off x="2824200" y="3031560"/>
            <a:ext cx="3523320" cy="118692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2400" b="1" strike="noStrike" spc="-1">
                <a:solidFill>
                  <a:srgbClr val="000000"/>
                </a:solidFill>
                <a:latin typeface="Calibri"/>
                <a:ea typeface="DejaVu Sans"/>
              </a:rPr>
              <a:t>Abitur als </a:t>
            </a:r>
            <a:br>
              <a:rPr sz="1800"/>
            </a:br>
            <a:r>
              <a:rPr lang="de-DE" sz="2400" b="1" strike="noStrike" spc="-1">
                <a:solidFill>
                  <a:srgbClr val="000000"/>
                </a:solidFill>
                <a:latin typeface="Calibri"/>
                <a:ea typeface="DejaVu Sans"/>
              </a:rPr>
              <a:t>Allgemeine Hochschulreife</a:t>
            </a:r>
            <a:endParaRPr lang="de-DE" sz="2400" b="0" strike="noStrike" spc="-1">
              <a:solidFill>
                <a:srgbClr val="000000"/>
              </a:solidFill>
              <a:latin typeface="Arial"/>
            </a:endParaRPr>
          </a:p>
        </p:txBody>
      </p:sp>
      <p:sp>
        <p:nvSpPr>
          <p:cNvPr id="269" name="CustomShape 3"/>
          <p:cNvSpPr/>
          <p:nvPr/>
        </p:nvSpPr>
        <p:spPr>
          <a:xfrm>
            <a:off x="775800" y="3864960"/>
            <a:ext cx="2375280" cy="230364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70" name="CustomShape 4"/>
          <p:cNvSpPr/>
          <p:nvPr/>
        </p:nvSpPr>
        <p:spPr>
          <a:xfrm>
            <a:off x="1065600" y="4459680"/>
            <a:ext cx="179604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000000"/>
                </a:solidFill>
                <a:latin typeface="Calibri"/>
                <a:ea typeface="DejaVu Sans"/>
              </a:rPr>
              <a:t>breite und vertiefte Allgemein-bildung</a:t>
            </a:r>
            <a:endParaRPr lang="de-DE" sz="1800" b="0" strike="noStrike" spc="-1">
              <a:solidFill>
                <a:srgbClr val="000000"/>
              </a:solidFill>
              <a:latin typeface="Arial"/>
            </a:endParaRPr>
          </a:p>
        </p:txBody>
      </p:sp>
      <p:sp>
        <p:nvSpPr>
          <p:cNvPr id="271" name="CustomShape 5"/>
          <p:cNvSpPr/>
          <p:nvPr/>
        </p:nvSpPr>
        <p:spPr>
          <a:xfrm>
            <a:off x="746280" y="1244160"/>
            <a:ext cx="2375280" cy="22420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72" name="CustomShape 6"/>
          <p:cNvSpPr/>
          <p:nvPr/>
        </p:nvSpPr>
        <p:spPr>
          <a:xfrm>
            <a:off x="6080400" y="3864960"/>
            <a:ext cx="2345760" cy="2303640"/>
          </a:xfrm>
          <a:prstGeom prst="ellipse">
            <a:avLst/>
          </a:prstGeom>
          <a:solidFill>
            <a:schemeClr val="accent6">
              <a:lumMod val="20000"/>
              <a:lumOff val="80000"/>
            </a:schemeClr>
          </a:solidFill>
          <a:ln>
            <a:solidFill>
              <a:srgbClr val="70AD47">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73" name="CustomShape 7"/>
          <p:cNvSpPr/>
          <p:nvPr/>
        </p:nvSpPr>
        <p:spPr>
          <a:xfrm>
            <a:off x="6080400" y="1244160"/>
            <a:ext cx="2345400" cy="2242080"/>
          </a:xfrm>
          <a:prstGeom prst="ellipse">
            <a:avLst/>
          </a:prstGeom>
          <a:solidFill>
            <a:schemeClr val="accent2">
              <a:lumMod val="20000"/>
              <a:lumOff val="80000"/>
            </a:schemeClr>
          </a:solidFill>
          <a:ln>
            <a:solidFill>
              <a:srgbClr val="ED7D31">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74" name="CustomShape 8"/>
          <p:cNvSpPr/>
          <p:nvPr/>
        </p:nvSpPr>
        <p:spPr>
          <a:xfrm>
            <a:off x="6340320" y="1898640"/>
            <a:ext cx="179604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000000"/>
                </a:solidFill>
                <a:latin typeface="Calibri"/>
                <a:ea typeface="DejaVu Sans"/>
              </a:rPr>
              <a:t>Studien- und Berufs-orientierung</a:t>
            </a:r>
            <a:endParaRPr lang="de-DE" sz="1800" b="0" strike="noStrike" spc="-1">
              <a:solidFill>
                <a:srgbClr val="000000"/>
              </a:solidFill>
              <a:latin typeface="Arial"/>
            </a:endParaRPr>
          </a:p>
        </p:txBody>
      </p:sp>
      <p:sp>
        <p:nvSpPr>
          <p:cNvPr id="275" name="CustomShape 9"/>
          <p:cNvSpPr/>
          <p:nvPr/>
        </p:nvSpPr>
        <p:spPr>
          <a:xfrm>
            <a:off x="845640" y="2041560"/>
            <a:ext cx="230544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000000"/>
                </a:solidFill>
                <a:latin typeface="Calibri"/>
                <a:ea typeface="DejaVu Sans"/>
              </a:rPr>
              <a:t>individuelle Wahl-möglichkeiten</a:t>
            </a:r>
            <a:endParaRPr lang="de-DE" sz="1800" b="0" strike="noStrike" spc="-1">
              <a:solidFill>
                <a:srgbClr val="000000"/>
              </a:solidFill>
              <a:latin typeface="Arial"/>
            </a:endParaRPr>
          </a:p>
          <a:p>
            <a:pPr algn="ctr" defTabSz="914400">
              <a:lnSpc>
                <a:spcPct val="100000"/>
              </a:lnSpc>
            </a:pPr>
            <a:endParaRPr lang="de-DE" sz="1800" b="0" strike="noStrike" spc="-1">
              <a:solidFill>
                <a:srgbClr val="000000"/>
              </a:solidFill>
              <a:latin typeface="Arial"/>
            </a:endParaRPr>
          </a:p>
        </p:txBody>
      </p:sp>
      <p:sp>
        <p:nvSpPr>
          <p:cNvPr id="276" name="CustomShape 10"/>
          <p:cNvSpPr/>
          <p:nvPr/>
        </p:nvSpPr>
        <p:spPr>
          <a:xfrm>
            <a:off x="6166800" y="4691160"/>
            <a:ext cx="23054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000000"/>
                </a:solidFill>
                <a:latin typeface="Calibri"/>
                <a:ea typeface="DejaVu Sans"/>
              </a:rPr>
              <a:t>Flexibilität in der Abiturprüfung</a:t>
            </a:r>
            <a:endParaRPr lang="de-DE" sz="1800" b="0" strike="noStrike" spc="-1">
              <a:solidFill>
                <a:srgbClr val="000000"/>
              </a:solidFill>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Belegungsbeispiel:</a:t>
            </a:r>
            <a:endParaRPr lang="de-DE" sz="2400" b="0" strike="noStrike" spc="-1">
              <a:solidFill>
                <a:srgbClr val="000000"/>
              </a:solidFill>
              <a:latin typeface="Arial"/>
            </a:endParaRPr>
          </a:p>
        </p:txBody>
      </p:sp>
      <p:graphicFrame>
        <p:nvGraphicFramePr>
          <p:cNvPr id="439" name="Table 2"/>
          <p:cNvGraphicFramePr/>
          <p:nvPr/>
        </p:nvGraphicFramePr>
        <p:xfrm>
          <a:off x="509040" y="1218240"/>
          <a:ext cx="4793760" cy="5027400"/>
        </p:xfrm>
        <a:graphic>
          <a:graphicData uri="http://schemas.openxmlformats.org/drawingml/2006/table">
            <a:tbl>
              <a:tblPr/>
              <a:tblGrid>
                <a:gridCol w="2539080">
                  <a:extLst>
                    <a:ext uri="{9D8B030D-6E8A-4147-A177-3AD203B41FA5}">
                      <a16:colId xmlns:a16="http://schemas.microsoft.com/office/drawing/2014/main" val="20000"/>
                    </a:ext>
                  </a:extLst>
                </a:gridCol>
                <a:gridCol w="591840">
                  <a:extLst>
                    <a:ext uri="{9D8B030D-6E8A-4147-A177-3AD203B41FA5}">
                      <a16:colId xmlns:a16="http://schemas.microsoft.com/office/drawing/2014/main" val="20001"/>
                    </a:ext>
                  </a:extLst>
                </a:gridCol>
                <a:gridCol w="57456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576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Deutsch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0" strike="noStrike" spc="-1">
                          <a:solidFill>
                            <a:srgbClr val="000000"/>
                          </a:solidFill>
                          <a:latin typeface="Calibri"/>
                          <a:ea typeface="DejaVu Sans"/>
                        </a:rPr>
                        <a:t>Mathematik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C00000"/>
                          </a:solidFill>
                          <a:latin typeface="Calibri"/>
                          <a:ea typeface="DejaVu Sans"/>
                        </a:rPr>
                        <a:t>Vertiefungskurs 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400" b="0" strike="noStrike" spc="-1">
                          <a:solidFill>
                            <a:srgbClr val="000000"/>
                          </a:solidFill>
                          <a:latin typeface="Calibri"/>
                          <a:ea typeface="DejaVu Sans"/>
                        </a:rPr>
                        <a:t>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B050"/>
                          </a:solidFill>
                          <a:latin typeface="Calibri"/>
                          <a:ea typeface="DejaVu Sans"/>
                        </a:rPr>
                        <a:t>Leistungsfach Biologie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400" b="0" strike="noStrike" spc="-1">
                          <a:solidFill>
                            <a:srgbClr val="000000"/>
                          </a:solidFill>
                          <a:latin typeface="Calibri"/>
                          <a:ea typeface="DejaVu Sans"/>
                        </a:rPr>
                        <a:t>Chemie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C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35160">
                <a:tc>
                  <a:txBody>
                    <a:bodyPr/>
                    <a:lstStyle/>
                    <a:p>
                      <a:pPr defTabSz="914400">
                        <a:lnSpc>
                          <a:spcPct val="100000"/>
                        </a:lnSpc>
                      </a:pPr>
                      <a:r>
                        <a:rPr lang="de-DE" sz="1400" b="0" strike="noStrike" spc="-1">
                          <a:solidFill>
                            <a:srgbClr val="000000"/>
                          </a:solidFill>
                          <a:latin typeface="Calibri"/>
                          <a:ea typeface="DejaVu Sans"/>
                        </a:rPr>
                        <a:t>Politik und Gesellschaft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0" strike="noStrike" spc="-1">
                          <a:solidFill>
                            <a:srgbClr val="000000"/>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400" b="0" strike="noStrike" spc="-1">
                          <a:solidFill>
                            <a:srgbClr val="000000"/>
                          </a:solidFill>
                          <a:latin typeface="Calibri"/>
                          <a:ea typeface="DejaVu Sans"/>
                        </a:rPr>
                        <a:t>Evangelische 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0" strike="noStrike" spc="-1">
                          <a:solidFill>
                            <a:srgbClr val="000000"/>
                          </a:solidFill>
                          <a:latin typeface="Calibri"/>
                          <a:ea typeface="DejaVu Sans"/>
                        </a:rPr>
                        <a:t>Kunst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3516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00B0F0"/>
                          </a:solidFill>
                          <a:latin typeface="Calibri"/>
                          <a:ea typeface="DejaVu Sans"/>
                        </a:rPr>
                        <a:t>W-Seminar 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F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21A0FF"/>
                          </a:solidFill>
                          <a:latin typeface="Arial"/>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28</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26</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bl>
          </a:graphicData>
        </a:graphic>
      </p:graphicFrame>
      <p:sp>
        <p:nvSpPr>
          <p:cNvPr id="440" name="CustomShape 3"/>
          <p:cNvSpPr/>
          <p:nvPr/>
        </p:nvSpPr>
        <p:spPr>
          <a:xfrm>
            <a:off x="2978640" y="4262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MINT-</a:t>
            </a:r>
            <a:r>
              <a:rPr lang="de-DE" sz="1400" b="0" strike="noStrike" spc="-1">
                <a:solidFill>
                  <a:srgbClr val="000000"/>
                </a:solidFill>
                <a:latin typeface="Calibri"/>
                <a:ea typeface="DejaVu Sans"/>
              </a:rPr>
              <a:t>Bereich</a:t>
            </a:r>
            <a:endParaRPr lang="de-DE" sz="1400" b="0" strike="noStrike" spc="-1">
              <a:solidFill>
                <a:srgbClr val="000000"/>
              </a:solidFill>
              <a:latin typeface="Arial"/>
            </a:endParaRPr>
          </a:p>
        </p:txBody>
      </p:sp>
      <p:sp>
        <p:nvSpPr>
          <p:cNvPr id="441"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42"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43"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44"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45" name="CustomShape 8"/>
          <p:cNvSpPr/>
          <p:nvPr/>
        </p:nvSpPr>
        <p:spPr>
          <a:xfrm>
            <a:off x="5643000" y="5766120"/>
            <a:ext cx="3193920" cy="685800"/>
          </a:xfrm>
          <a:prstGeom prst="leftArrow">
            <a:avLst>
              <a:gd name="adj1" fmla="val 50000"/>
              <a:gd name="adj2" fmla="val 50000"/>
            </a:avLst>
          </a:prstGeom>
          <a:solidFill>
            <a:srgbClr val="4472C4"/>
          </a:solidFill>
          <a:ln>
            <a:solidFill>
              <a:srgbClr val="32549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FFFFFF"/>
                </a:solidFill>
                <a:latin typeface="Calibri"/>
                <a:ea typeface="DejaVu Sans"/>
              </a:rPr>
              <a:t>124 Halbjahreswochenstunden</a:t>
            </a:r>
            <a:endParaRPr lang="de-DE" sz="16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Belegungsbeispiel: </a:t>
            </a:r>
            <a:endParaRPr lang="de-DE" sz="2400" b="0" strike="noStrike" spc="-1">
              <a:solidFill>
                <a:srgbClr val="000000"/>
              </a:solidFill>
              <a:latin typeface="Arial"/>
            </a:endParaRPr>
          </a:p>
        </p:txBody>
      </p:sp>
      <p:graphicFrame>
        <p:nvGraphicFramePr>
          <p:cNvPr id="447" name="Table 2"/>
          <p:cNvGraphicFramePr/>
          <p:nvPr/>
        </p:nvGraphicFramePr>
        <p:xfrm>
          <a:off x="509040" y="1218240"/>
          <a:ext cx="4793760" cy="4692240"/>
        </p:xfrm>
        <a:graphic>
          <a:graphicData uri="http://schemas.openxmlformats.org/drawingml/2006/table">
            <a:tbl>
              <a:tblPr/>
              <a:tblGrid>
                <a:gridCol w="2539080">
                  <a:extLst>
                    <a:ext uri="{9D8B030D-6E8A-4147-A177-3AD203B41FA5}">
                      <a16:colId xmlns:a16="http://schemas.microsoft.com/office/drawing/2014/main" val="20000"/>
                    </a:ext>
                  </a:extLst>
                </a:gridCol>
                <a:gridCol w="591840">
                  <a:extLst>
                    <a:ext uri="{9D8B030D-6E8A-4147-A177-3AD203B41FA5}">
                      <a16:colId xmlns:a16="http://schemas.microsoft.com/office/drawing/2014/main" val="20001"/>
                    </a:ext>
                  </a:extLst>
                </a:gridCol>
                <a:gridCol w="57456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576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Deutsch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0" strike="noStrike" spc="-1">
                          <a:solidFill>
                            <a:srgbClr val="000000"/>
                          </a:solidFill>
                          <a:latin typeface="Calibri"/>
                          <a:ea typeface="DejaVu Sans"/>
                        </a:rPr>
                        <a:t>Mathematik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0" strike="noStrike" spc="-1">
                          <a:solidFill>
                            <a:srgbClr val="000000"/>
                          </a:solidFill>
                          <a:latin typeface="Calibri"/>
                          <a:ea typeface="DejaVu Sans"/>
                        </a:rPr>
                        <a:t>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400" b="0"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0" strike="noStrike" spc="-1">
                          <a:solidFill>
                            <a:srgbClr val="000000"/>
                          </a:solidFill>
                          <a:latin typeface="Calibri"/>
                          <a:ea typeface="DejaVu Sans"/>
                        </a:rPr>
                        <a:t>Informatik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rgbClr val="00B050"/>
                          </a:solidFill>
                          <a:latin typeface="Calibri"/>
                          <a:ea typeface="DejaVu Sans"/>
                        </a:rPr>
                        <a:t>Leistungsfach 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35160">
                <a:tc>
                  <a:txBody>
                    <a:bodyPr/>
                    <a:lstStyle/>
                    <a:p>
                      <a:pPr defTabSz="914400">
                        <a:lnSpc>
                          <a:spcPct val="100000"/>
                        </a:lnSpc>
                      </a:pPr>
                      <a:r>
                        <a:rPr lang="de-DE" sz="1400" b="0"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0" strike="noStrike" spc="-1">
                          <a:solidFill>
                            <a:srgbClr val="000000"/>
                          </a:solidFill>
                          <a:latin typeface="Calibri"/>
                          <a:ea typeface="DejaVu Sans"/>
                        </a:rPr>
                        <a:t>Katholische 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400" b="0" strike="noStrike" spc="-1">
                          <a:solidFill>
                            <a:srgbClr val="000000"/>
                          </a:solidFill>
                          <a:latin typeface="Calibri"/>
                          <a:ea typeface="DejaVu Sans"/>
                        </a:rPr>
                        <a:t>Kunst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 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1A0FF"/>
                          </a:solidFill>
                          <a:latin typeface="Arial"/>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29</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bl>
          </a:graphicData>
        </a:graphic>
      </p:graphicFrame>
      <p:sp>
        <p:nvSpPr>
          <p:cNvPr id="448" name="CustomShape 3"/>
          <p:cNvSpPr/>
          <p:nvPr/>
        </p:nvSpPr>
        <p:spPr>
          <a:xfrm>
            <a:off x="2978640" y="4262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GPR-</a:t>
            </a:r>
            <a:r>
              <a:rPr lang="de-DE" sz="1400" b="0" strike="noStrike" spc="-1">
                <a:solidFill>
                  <a:srgbClr val="000000"/>
                </a:solidFill>
                <a:latin typeface="Calibri"/>
                <a:ea typeface="DejaVu Sans"/>
              </a:rPr>
              <a:t>Bereich</a:t>
            </a:r>
            <a:endParaRPr lang="de-DE" sz="1400" b="0" strike="noStrike" spc="-1">
              <a:solidFill>
                <a:srgbClr val="000000"/>
              </a:solidFill>
              <a:latin typeface="Arial"/>
            </a:endParaRPr>
          </a:p>
        </p:txBody>
      </p:sp>
      <p:sp>
        <p:nvSpPr>
          <p:cNvPr id="449"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50"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51"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52"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53" name="CustomShape 8"/>
          <p:cNvSpPr/>
          <p:nvPr/>
        </p:nvSpPr>
        <p:spPr>
          <a:xfrm>
            <a:off x="5643000" y="5378400"/>
            <a:ext cx="3193920" cy="685800"/>
          </a:xfrm>
          <a:prstGeom prst="leftArrow">
            <a:avLst>
              <a:gd name="adj1" fmla="val 50000"/>
              <a:gd name="adj2" fmla="val 50000"/>
            </a:avLst>
          </a:prstGeom>
          <a:solidFill>
            <a:srgbClr val="4472C4"/>
          </a:solidFill>
          <a:ln>
            <a:solidFill>
              <a:srgbClr val="32549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FFFFFF"/>
                </a:solidFill>
                <a:latin typeface="Calibri"/>
                <a:ea typeface="DejaVu Sans"/>
              </a:rPr>
              <a:t>126 Halbjahreswochenstunden</a:t>
            </a:r>
            <a:endParaRPr lang="de-DE" sz="1600" b="0" strike="noStrike" spc="-1">
              <a:solidFill>
                <a:srgbClr val="000000"/>
              </a:solidFill>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Belegungsbeispiel: </a:t>
            </a:r>
            <a:endParaRPr lang="de-DE" sz="2400" b="0" strike="noStrike" spc="-1">
              <a:solidFill>
                <a:srgbClr val="000000"/>
              </a:solidFill>
              <a:latin typeface="Arial"/>
            </a:endParaRPr>
          </a:p>
        </p:txBody>
      </p:sp>
      <p:graphicFrame>
        <p:nvGraphicFramePr>
          <p:cNvPr id="455" name="Table 2"/>
          <p:cNvGraphicFramePr/>
          <p:nvPr/>
        </p:nvGraphicFramePr>
        <p:xfrm>
          <a:off x="509040" y="1218240"/>
          <a:ext cx="4793760" cy="5027400"/>
        </p:xfrm>
        <a:graphic>
          <a:graphicData uri="http://schemas.openxmlformats.org/drawingml/2006/table">
            <a:tbl>
              <a:tblPr/>
              <a:tblGrid>
                <a:gridCol w="2539080">
                  <a:extLst>
                    <a:ext uri="{9D8B030D-6E8A-4147-A177-3AD203B41FA5}">
                      <a16:colId xmlns:a16="http://schemas.microsoft.com/office/drawing/2014/main" val="20000"/>
                    </a:ext>
                  </a:extLst>
                </a:gridCol>
                <a:gridCol w="591840">
                  <a:extLst>
                    <a:ext uri="{9D8B030D-6E8A-4147-A177-3AD203B41FA5}">
                      <a16:colId xmlns:a16="http://schemas.microsoft.com/office/drawing/2014/main" val="20001"/>
                    </a:ext>
                  </a:extLst>
                </a:gridCol>
                <a:gridCol w="57456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57640">
                  <a:extLst>
                    <a:ext uri="{9D8B030D-6E8A-4147-A177-3AD203B41FA5}">
                      <a16:colId xmlns:a16="http://schemas.microsoft.com/office/drawing/2014/main" val="20004"/>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0" strike="noStrike" spc="-1">
                          <a:solidFill>
                            <a:srgbClr val="000000"/>
                          </a:solidFill>
                          <a:latin typeface="Calibri"/>
                          <a:ea typeface="DejaVu Sans"/>
                        </a:rPr>
                        <a:t>Deutsch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400" b="0" strike="noStrike" spc="-1">
                          <a:solidFill>
                            <a:srgbClr val="000000"/>
                          </a:solidFill>
                          <a:latin typeface="Calibri"/>
                          <a:ea typeface="DejaVu Sans"/>
                        </a:rPr>
                        <a:t>Mathematik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0" strike="noStrike" spc="-1">
                          <a:solidFill>
                            <a:srgbClr val="000000"/>
                          </a:solidFill>
                          <a:latin typeface="Calibri"/>
                          <a:ea typeface="DejaVu Sans"/>
                        </a:rPr>
                        <a:t>Latein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400" b="0" strike="noStrike" spc="-1">
                          <a:solidFill>
                            <a:srgbClr val="000000"/>
                          </a:solidFill>
                          <a:latin typeface="Calibri"/>
                          <a:ea typeface="DejaVu Sans"/>
                        </a:rPr>
                        <a:t>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0"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400" b="0" strike="noStrike" spc="-1">
                          <a:solidFill>
                            <a:srgbClr val="000000"/>
                          </a:solidFill>
                          <a:latin typeface="Calibri"/>
                          <a:ea typeface="DejaVu Sans"/>
                        </a:rPr>
                        <a:t>Geschichte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0" strike="noStrike" spc="-1">
                          <a:solidFill>
                            <a:srgbClr val="000000"/>
                          </a:solidFill>
                          <a:latin typeface="Calibri"/>
                          <a:ea typeface="DejaVu Sans"/>
                        </a:rPr>
                        <a:t>Politik und Gesellschaft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335160">
                <a:tc>
                  <a:txBody>
                    <a:bodyPr/>
                    <a:lstStyle/>
                    <a:p>
                      <a:pPr defTabSz="914400">
                        <a:lnSpc>
                          <a:spcPct val="100000"/>
                        </a:lnSpc>
                      </a:pPr>
                      <a:r>
                        <a:rPr lang="de-DE" sz="1400" b="0" strike="noStrike" spc="-1">
                          <a:solidFill>
                            <a:srgbClr val="000000"/>
                          </a:solidFill>
                          <a:latin typeface="Calibri"/>
                          <a:ea typeface="DejaVu Sans"/>
                        </a:rPr>
                        <a:t>Wirtschaft und Recht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0" strike="noStrike" spc="-1">
                          <a:solidFill>
                            <a:srgbClr val="000000"/>
                          </a:solidFill>
                          <a:latin typeface="Calibri"/>
                          <a:ea typeface="DejaVu Sans"/>
                        </a:rPr>
                        <a:t>Ethik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B050"/>
                          </a:solidFill>
                          <a:latin typeface="Calibri"/>
                          <a:ea typeface="DejaVu Sans"/>
                        </a:rPr>
                        <a:t>Leistungsfach Musik (eA)</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B050"/>
                          </a:solidFill>
                          <a:latin typeface="Calibri"/>
                          <a:ea typeface="DejaVu Sans"/>
                        </a:rPr>
                        <a:t>4</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0"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0"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 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21A0FF"/>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21A0FF"/>
                          </a:solidFill>
                          <a:latin typeface="Arial"/>
                          <a:ea typeface="DejaVu Sans"/>
                        </a:rPr>
                        <a: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55A11"/>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55A11"/>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55A11"/>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400" b="1" strike="noStrike" spc="-1">
                          <a:solidFill>
                            <a:srgbClr val="C55A11"/>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35</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33</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bl>
          </a:graphicData>
        </a:graphic>
      </p:graphicFrame>
      <p:sp>
        <p:nvSpPr>
          <p:cNvPr id="456" name="CustomShape 3"/>
          <p:cNvSpPr/>
          <p:nvPr/>
        </p:nvSpPr>
        <p:spPr>
          <a:xfrm>
            <a:off x="2978640" y="4262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musischen </a:t>
            </a:r>
            <a:r>
              <a:rPr lang="de-DE" sz="1400" b="0" strike="noStrike" spc="-1">
                <a:solidFill>
                  <a:srgbClr val="000000"/>
                </a:solidFill>
                <a:latin typeface="Calibri"/>
                <a:ea typeface="DejaVu Sans"/>
              </a:rPr>
              <a:t>Bereich</a:t>
            </a:r>
            <a:endParaRPr lang="de-DE" sz="1400" b="0" strike="noStrike" spc="-1">
              <a:solidFill>
                <a:srgbClr val="000000"/>
              </a:solidFill>
              <a:latin typeface="Arial"/>
            </a:endParaRPr>
          </a:p>
        </p:txBody>
      </p:sp>
      <p:sp>
        <p:nvSpPr>
          <p:cNvPr id="457"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58"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459"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60"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461" name="CustomShape 8"/>
          <p:cNvSpPr/>
          <p:nvPr/>
        </p:nvSpPr>
        <p:spPr>
          <a:xfrm>
            <a:off x="498240" y="5582880"/>
            <a:ext cx="8339040" cy="332280"/>
          </a:xfrm>
          <a:prstGeom prst="rect">
            <a:avLst/>
          </a:prstGeom>
          <a:noFill/>
          <a:ln w="28440">
            <a:solidFill>
              <a:srgbClr val="ED7D31"/>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r" defTabSz="914400">
              <a:lnSpc>
                <a:spcPct val="100000"/>
              </a:lnSpc>
            </a:pPr>
            <a:r>
              <a:rPr lang="de-DE" sz="1400" b="0" strike="noStrike" spc="-1">
                <a:solidFill>
                  <a:srgbClr val="ED7D31"/>
                </a:solidFill>
                <a:latin typeface="Calibri"/>
                <a:ea typeface="DejaVu Sans"/>
              </a:rPr>
              <a:t>freiwillige Belegung</a:t>
            </a:r>
            <a:endParaRPr lang="de-DE" sz="1400" b="0" strike="noStrike" spc="-1">
              <a:solidFill>
                <a:srgbClr val="000000"/>
              </a:solidFill>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463"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0070C0"/>
              </a:buClr>
              <a:buFont typeface="Calibri Light"/>
              <a:buAutoNum type="arabicPeriod"/>
            </a:pPr>
            <a:r>
              <a:rPr lang="de-DE" sz="2000" b="1" strike="noStrike" spc="-1">
                <a:solidFill>
                  <a:srgbClr val="0070C0"/>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sp>
        <p:nvSpPr>
          <p:cNvPr id="465" name="CustomShape 2"/>
          <p:cNvSpPr/>
          <p:nvPr/>
        </p:nvSpPr>
        <p:spPr>
          <a:xfrm>
            <a:off x="432720" y="1257480"/>
            <a:ext cx="8151840" cy="2684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spcAft>
                <a:spcPts val="1001"/>
              </a:spcAft>
            </a:pPr>
            <a:r>
              <a:rPr lang="de-DE" sz="2000" b="1" strike="noStrike" spc="-1">
                <a:solidFill>
                  <a:srgbClr val="000000"/>
                </a:solidFill>
                <a:latin typeface="Calibri"/>
                <a:ea typeface="Lucida Sans Unicode"/>
              </a:rPr>
              <a:t>Zeitplan</a:t>
            </a:r>
            <a:endParaRPr lang="de-DE" sz="2000" b="0" strike="noStrike" spc="-1">
              <a:solidFill>
                <a:srgbClr val="000000"/>
              </a:solidFill>
              <a:latin typeface="Arial"/>
            </a:endParaRPr>
          </a:p>
          <a:p>
            <a:pPr defTabSz="914400">
              <a:lnSpc>
                <a:spcPct val="100000"/>
              </a:lnSpc>
              <a:spcAft>
                <a:spcPts val="1001"/>
              </a:spcAft>
            </a:pPr>
            <a:endParaRPr lang="de-DE" sz="2000" b="0" strike="noStrike" spc="-1">
              <a:solidFill>
                <a:srgbClr val="000000"/>
              </a:solidFill>
              <a:latin typeface="Arial"/>
            </a:endParaRPr>
          </a:p>
          <a:p>
            <a:pPr marL="343080" indent="-341280" defTabSz="914400">
              <a:lnSpc>
                <a:spcPct val="100000"/>
              </a:lnSpc>
              <a:spcAft>
                <a:spcPts val="1001"/>
              </a:spcAft>
              <a:buClr>
                <a:srgbClr val="000000"/>
              </a:buClr>
              <a:buFont typeface="Arial"/>
              <a:buChar char="•"/>
            </a:pPr>
            <a:r>
              <a:rPr lang="de-DE" sz="1600" b="0" strike="noStrike" spc="-1">
                <a:solidFill>
                  <a:srgbClr val="000000"/>
                </a:solidFill>
                <a:latin typeface="Calibri"/>
                <a:ea typeface="Lucida Sans Unicode"/>
              </a:rPr>
              <a:t>Mitte Oktober 25 Informationsabend für Jahrgangsstufe 11 und Erziehungsberechtigte</a:t>
            </a:r>
            <a:endParaRPr lang="de-DE" sz="1600" b="0" strike="noStrike" spc="-1">
              <a:solidFill>
                <a:srgbClr val="000000"/>
              </a:solidFill>
              <a:latin typeface="Arial"/>
            </a:endParaRPr>
          </a:p>
          <a:p>
            <a:pPr marL="343080" indent="-341280" defTabSz="914400">
              <a:lnSpc>
                <a:spcPct val="100000"/>
              </a:lnSpc>
              <a:spcAft>
                <a:spcPts val="1001"/>
              </a:spcAft>
              <a:buClr>
                <a:srgbClr val="000000"/>
              </a:buClr>
              <a:buFont typeface="Arial"/>
              <a:buChar char="•"/>
            </a:pPr>
            <a:r>
              <a:rPr lang="de-DE" sz="1600" b="0" strike="noStrike" spc="-1">
                <a:solidFill>
                  <a:srgbClr val="000000"/>
                </a:solidFill>
                <a:latin typeface="Calibri"/>
                <a:ea typeface="Lucida Sans Unicode"/>
              </a:rPr>
              <a:t>Mitte Oktober 25: W-Seminar-Angebot im Mebisordner Oberstufeninfos einsehbar</a:t>
            </a:r>
            <a:endParaRPr lang="de-DE" sz="1600" b="0" strike="noStrike" spc="-1">
              <a:solidFill>
                <a:srgbClr val="000000"/>
              </a:solidFill>
              <a:latin typeface="Arial"/>
            </a:endParaRPr>
          </a:p>
          <a:p>
            <a:pPr marL="343080" indent="-341280" defTabSz="914400">
              <a:lnSpc>
                <a:spcPct val="100000"/>
              </a:lnSpc>
              <a:spcAft>
                <a:spcPts val="1001"/>
              </a:spcAft>
              <a:buClr>
                <a:srgbClr val="000000"/>
              </a:buClr>
              <a:buFont typeface="Arial"/>
              <a:buChar char="•"/>
            </a:pPr>
            <a:r>
              <a:rPr lang="de-DE" sz="1600" b="0" strike="noStrike" spc="-1">
                <a:solidFill>
                  <a:srgbClr val="000000"/>
                </a:solidFill>
                <a:latin typeface="Calibri"/>
                <a:ea typeface="Lucida Sans Unicode"/>
              </a:rPr>
              <a:t>Ende November 25: Wahl der Leistungsfächer, W-Seminare, Vertiefungskurse (Elternportal)</a:t>
            </a:r>
            <a:endParaRPr lang="de-DE" sz="1600" b="0" strike="noStrike" spc="-1">
              <a:solidFill>
                <a:srgbClr val="000000"/>
              </a:solidFill>
              <a:latin typeface="Arial"/>
            </a:endParaRPr>
          </a:p>
          <a:p>
            <a:pPr marL="343080" indent="-341280" defTabSz="914400">
              <a:lnSpc>
                <a:spcPct val="100000"/>
              </a:lnSpc>
              <a:spcAft>
                <a:spcPts val="1001"/>
              </a:spcAft>
              <a:buClr>
                <a:srgbClr val="000000"/>
              </a:buClr>
              <a:buFont typeface="Arial"/>
              <a:buChar char="•"/>
            </a:pPr>
            <a:r>
              <a:rPr lang="de-DE" sz="1600" b="0" strike="noStrike" spc="-1">
                <a:solidFill>
                  <a:srgbClr val="000000"/>
                </a:solidFill>
                <a:latin typeface="Calibri"/>
                <a:ea typeface="Lucida Sans Unicode"/>
              </a:rPr>
              <a:t>Anfang Februar 26: Wahl der übrigen Fächer (Elternportal)</a:t>
            </a:r>
            <a:endParaRPr lang="de-DE" sz="1600" b="0" strike="noStrike" spc="-1">
              <a:solidFill>
                <a:srgbClr val="000000"/>
              </a:solidFill>
              <a:latin typeface="Arial"/>
            </a:endParaRPr>
          </a:p>
          <a:p>
            <a:pPr marL="343080" indent="-341280" defTabSz="914400">
              <a:lnSpc>
                <a:spcPct val="100000"/>
              </a:lnSpc>
              <a:spcAft>
                <a:spcPts val="1001"/>
              </a:spcAft>
              <a:buClr>
                <a:srgbClr val="000000"/>
              </a:buClr>
              <a:buFont typeface="Arial"/>
              <a:buChar char="•"/>
            </a:pPr>
            <a:r>
              <a:rPr lang="de-DE" sz="1600" b="0" strike="noStrike" spc="-1">
                <a:solidFill>
                  <a:srgbClr val="000000"/>
                </a:solidFill>
                <a:latin typeface="Calibri"/>
                <a:ea typeface="Lucida Sans Unicode"/>
              </a:rPr>
              <a:t>April 26: Zusammenstellung des Kursprogramms</a:t>
            </a:r>
            <a:endParaRPr lang="de-DE" sz="1600" b="0" strike="noStrike" spc="-1">
              <a:solidFill>
                <a:srgbClr val="000000"/>
              </a:solidFill>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graphicFrame>
        <p:nvGraphicFramePr>
          <p:cNvPr id="5" name="Diagram5"/>
          <p:cNvGraphicFramePr/>
          <p:nvPr>
            <p:extLst>
              <p:ext uri="{D42A27DB-BD31-4B8C-83A1-F6EECF244321}">
                <p14:modId xmlns:p14="http://schemas.microsoft.com/office/powerpoint/2010/main" val="673056974"/>
              </p:ext>
            </p:extLst>
          </p:nvPr>
        </p:nvGraphicFramePr>
        <p:xfrm>
          <a:off x="432720" y="1257480"/>
          <a:ext cx="8153640" cy="264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CustomShape 1"/>
          <p:cNvSpPr/>
          <p:nvPr/>
        </p:nvSpPr>
        <p:spPr>
          <a:xfrm>
            <a:off x="395640" y="426240"/>
            <a:ext cx="8567280" cy="789840"/>
          </a:xfrm>
          <a:prstGeom prst="rect">
            <a:avLst/>
          </a:prstGeom>
          <a:noFill/>
          <a:ln>
            <a:noFill/>
          </a:ln>
        </p:spPr>
        <p:style>
          <a:lnRef idx="2">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graphicFrame>
        <p:nvGraphicFramePr>
          <p:cNvPr id="6" name="Diagram6"/>
          <p:cNvGraphicFramePr/>
          <p:nvPr>
            <p:extLst>
              <p:ext uri="{D42A27DB-BD31-4B8C-83A1-F6EECF244321}">
                <p14:modId xmlns:p14="http://schemas.microsoft.com/office/powerpoint/2010/main" val="164041179"/>
              </p:ext>
            </p:extLst>
          </p:nvPr>
        </p:nvGraphicFramePr>
        <p:xfrm>
          <a:off x="432720" y="1257480"/>
          <a:ext cx="8153640" cy="423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CustomShape 1"/>
          <p:cNvSpPr/>
          <p:nvPr/>
        </p:nvSpPr>
        <p:spPr>
          <a:xfrm>
            <a:off x="395640" y="426240"/>
            <a:ext cx="8567280" cy="789840"/>
          </a:xfrm>
          <a:prstGeom prst="rect">
            <a:avLst/>
          </a:prstGeom>
          <a:noFill/>
          <a:ln>
            <a:noFill/>
          </a:ln>
        </p:spPr>
        <p:style>
          <a:lnRef idx="2">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graphicFrame>
        <p:nvGraphicFramePr>
          <p:cNvPr id="7" name="Diagram7"/>
          <p:cNvGraphicFramePr/>
          <p:nvPr>
            <p:extLst>
              <p:ext uri="{D42A27DB-BD31-4B8C-83A1-F6EECF244321}">
                <p14:modId xmlns:p14="http://schemas.microsoft.com/office/powerpoint/2010/main" val="2433075080"/>
              </p:ext>
            </p:extLst>
          </p:nvPr>
        </p:nvGraphicFramePr>
        <p:xfrm>
          <a:off x="432720" y="1257480"/>
          <a:ext cx="8151840" cy="4237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CustomShape 1"/>
          <p:cNvSpPr/>
          <p:nvPr/>
        </p:nvSpPr>
        <p:spPr>
          <a:xfrm>
            <a:off x="395640" y="426240"/>
            <a:ext cx="8567280" cy="789840"/>
          </a:xfrm>
          <a:prstGeom prst="rect">
            <a:avLst/>
          </a:prstGeom>
          <a:noFill/>
          <a:ln>
            <a:noFill/>
          </a:ln>
        </p:spPr>
        <p:style>
          <a:lnRef idx="2">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graphicFrame>
        <p:nvGraphicFramePr>
          <p:cNvPr id="8" name="Diagram8"/>
          <p:cNvGraphicFramePr/>
          <p:nvPr>
            <p:extLst>
              <p:ext uri="{D42A27DB-BD31-4B8C-83A1-F6EECF244321}">
                <p14:modId xmlns:p14="http://schemas.microsoft.com/office/powerpoint/2010/main" val="1311629221"/>
              </p:ext>
            </p:extLst>
          </p:nvPr>
        </p:nvGraphicFramePr>
        <p:xfrm>
          <a:off x="432720" y="1257480"/>
          <a:ext cx="8151840" cy="4238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CustomShape 1"/>
          <p:cNvSpPr/>
          <p:nvPr/>
        </p:nvSpPr>
        <p:spPr>
          <a:xfrm>
            <a:off x="395640" y="426240"/>
            <a:ext cx="8567280" cy="789840"/>
          </a:xfrm>
          <a:prstGeom prst="rect">
            <a:avLst/>
          </a:prstGeom>
          <a:noFill/>
          <a:ln>
            <a:noFill/>
          </a:ln>
        </p:spPr>
        <p:style>
          <a:lnRef idx="2">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Informations- und Wahlverfahren</a:t>
            </a:r>
            <a:endParaRPr lang="de-DE" sz="2400" b="0" strike="noStrike" spc="-1">
              <a:solidFill>
                <a:srgbClr val="000000"/>
              </a:solidFill>
              <a:latin typeface="Arial"/>
            </a:endParaRPr>
          </a:p>
        </p:txBody>
      </p:sp>
      <p:graphicFrame>
        <p:nvGraphicFramePr>
          <p:cNvPr id="9" name="Diagram9"/>
          <p:cNvGraphicFramePr/>
          <p:nvPr>
            <p:extLst>
              <p:ext uri="{D42A27DB-BD31-4B8C-83A1-F6EECF244321}">
                <p14:modId xmlns:p14="http://schemas.microsoft.com/office/powerpoint/2010/main" val="3350926498"/>
              </p:ext>
            </p:extLst>
          </p:nvPr>
        </p:nvGraphicFramePr>
        <p:xfrm>
          <a:off x="432720" y="1257480"/>
          <a:ext cx="8151840" cy="4238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278"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2F5597"/>
              </a:buClr>
              <a:buFont typeface="Calibri Light"/>
              <a:buAutoNum type="arabicPeriod"/>
            </a:pPr>
            <a:r>
              <a:rPr lang="de-DE" sz="2000" b="1" strike="noStrike" spc="-1">
                <a:solidFill>
                  <a:srgbClr val="2F5597"/>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CustomShape 1"/>
          <p:cNvSpPr/>
          <p:nvPr/>
        </p:nvSpPr>
        <p:spPr>
          <a:xfrm>
            <a:off x="395640" y="426240"/>
            <a:ext cx="8567280" cy="789840"/>
          </a:xfrm>
          <a:prstGeom prst="rect">
            <a:avLst/>
          </a:prstGeom>
          <a:noFill/>
          <a:ln>
            <a:noFill/>
          </a:ln>
        </p:spPr>
        <p:style>
          <a:lnRef idx="2">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472"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0070C0"/>
              </a:buClr>
              <a:buFont typeface="Calibri Light"/>
              <a:buAutoNum type="arabicPeriod"/>
            </a:pPr>
            <a:r>
              <a:rPr lang="de-DE" sz="2000" b="1" strike="noStrike" spc="-1">
                <a:solidFill>
                  <a:srgbClr val="0070C0"/>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474"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475"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476"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algn="ctr" defTabSz="914400">
                        <a:lnSpc>
                          <a:spcPct val="100000"/>
                        </a:lnSpc>
                        <a:spcAft>
                          <a:spcPts val="1001"/>
                        </a:spcAft>
                      </a:pPr>
                      <a:r>
                        <a:rPr lang="de-DE" sz="1800" b="0" i="1" strike="noStrike" spc="-1">
                          <a:solidFill>
                            <a:srgbClr val="000000"/>
                          </a:solidFill>
                          <a:latin typeface="Calibri"/>
                          <a:ea typeface="DejaVu Sans"/>
                        </a:rPr>
                        <a:t>nähere Bestimmungen…</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477" name="CustomShape 5"/>
          <p:cNvSpPr/>
          <p:nvPr/>
        </p:nvSpPr>
        <p:spPr>
          <a:xfrm>
            <a:off x="489600" y="4424400"/>
            <a:ext cx="8039520" cy="15310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1800" b="0" u="sng" strike="noStrike" spc="-1">
                <a:solidFill>
                  <a:srgbClr val="000000"/>
                </a:solidFill>
                <a:uFillTx/>
                <a:latin typeface="Calibri"/>
                <a:ea typeface="DejaVu Sans"/>
              </a:rPr>
              <a:t>Grundregeln</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Drei Fächer </a:t>
            </a:r>
            <a:r>
              <a:rPr lang="de-DE" sz="1800" b="0" strike="noStrike" spc="-1">
                <a:solidFill>
                  <a:srgbClr val="000000"/>
                </a:solidFill>
                <a:latin typeface="Calibri"/>
                <a:ea typeface="DejaVu Sans"/>
              </a:rPr>
              <a:t>werden </a:t>
            </a:r>
            <a:r>
              <a:rPr lang="de-DE" sz="1800" b="0" i="1" strike="noStrike" spc="-1">
                <a:solidFill>
                  <a:srgbClr val="000000"/>
                </a:solidFill>
                <a:latin typeface="Calibri"/>
                <a:ea typeface="DejaVu Sans"/>
              </a:rPr>
              <a:t>schriftlich</a:t>
            </a:r>
            <a:r>
              <a:rPr lang="de-DE" sz="1800" b="0" strike="noStrike" spc="-1">
                <a:solidFill>
                  <a:srgbClr val="000000"/>
                </a:solidFill>
                <a:latin typeface="Calibri"/>
                <a:ea typeface="DejaVu Sans"/>
              </a:rPr>
              <a:t> geprüft:</a:t>
            </a:r>
            <a:br>
              <a:rPr sz="1800"/>
            </a:br>
            <a:r>
              <a:rPr lang="de-DE" sz="1800" b="0" strike="noStrike" spc="-1">
                <a:solidFill>
                  <a:srgbClr val="000000"/>
                </a:solidFill>
                <a:latin typeface="Calibri"/>
                <a:ea typeface="DejaVu Sans"/>
              </a:rPr>
              <a:t>Festlegung spätestens am </a:t>
            </a:r>
            <a:r>
              <a:rPr lang="de-DE" sz="1800" b="0" i="1" strike="noStrike" spc="-1">
                <a:solidFill>
                  <a:srgbClr val="000000"/>
                </a:solidFill>
                <a:latin typeface="Calibri"/>
                <a:ea typeface="DejaVu Sans"/>
              </a:rPr>
              <a:t>31. Januar in der Q13</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i="1" strike="noStrike" spc="-1">
                <a:solidFill>
                  <a:srgbClr val="000000"/>
                </a:solidFill>
                <a:latin typeface="Calibri"/>
                <a:ea typeface="DejaVu Sans"/>
              </a:rPr>
              <a:t>Zwei Fächer </a:t>
            </a:r>
            <a:r>
              <a:rPr lang="de-DE" sz="1800" b="0" strike="noStrike" spc="-1">
                <a:solidFill>
                  <a:srgbClr val="000000"/>
                </a:solidFill>
                <a:latin typeface="Calibri"/>
                <a:ea typeface="DejaVu Sans"/>
              </a:rPr>
              <a:t>werden </a:t>
            </a:r>
            <a:r>
              <a:rPr lang="de-DE" sz="1800" b="0" i="1" strike="noStrike" spc="-1">
                <a:solidFill>
                  <a:srgbClr val="000000"/>
                </a:solidFill>
                <a:latin typeface="Calibri"/>
                <a:ea typeface="DejaVu Sans"/>
              </a:rPr>
              <a:t>mündlich </a:t>
            </a:r>
            <a:r>
              <a:rPr lang="de-DE" sz="1800" b="0" strike="noStrike" spc="-1">
                <a:solidFill>
                  <a:srgbClr val="000000"/>
                </a:solidFill>
                <a:latin typeface="Calibri"/>
                <a:ea typeface="DejaVu Sans"/>
              </a:rPr>
              <a:t>geprüft: </a:t>
            </a:r>
            <a:br>
              <a:rPr sz="1800"/>
            </a:br>
            <a:r>
              <a:rPr lang="de-DE" sz="1800" b="0" strike="noStrike" spc="-1">
                <a:solidFill>
                  <a:srgbClr val="000000"/>
                </a:solidFill>
                <a:latin typeface="Calibri"/>
                <a:ea typeface="DejaVu Sans"/>
              </a:rPr>
              <a:t>Festlegung spätestens </a:t>
            </a:r>
            <a:r>
              <a:rPr lang="de-DE" sz="1800" b="0" i="1" strike="noStrike" spc="-1">
                <a:solidFill>
                  <a:srgbClr val="000000"/>
                </a:solidFill>
                <a:latin typeface="Calibri"/>
                <a:ea typeface="DejaVu Sans"/>
              </a:rPr>
              <a:t>sechs Wochen vor der schriftlichen Abiturprüfung</a:t>
            </a:r>
            <a:endParaRPr lang="de-DE" sz="1800" b="0" strike="noStrike" spc="-1">
              <a:solidFill>
                <a:srgbClr val="000000"/>
              </a:solidFill>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479"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480"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481"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defTabSz="914400">
                        <a:lnSpc>
                          <a:spcPct val="100000"/>
                        </a:lnSpc>
                      </a:pPr>
                      <a:r>
                        <a:rPr lang="de-DE" sz="1600" b="0" strike="noStrike" spc="-1">
                          <a:solidFill>
                            <a:srgbClr val="000000"/>
                          </a:solidFill>
                          <a:latin typeface="Calibri"/>
                          <a:ea typeface="DejaVu Sans"/>
                        </a:rPr>
                        <a:t>darunter: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mind. eine fortgeführte FS </a:t>
                      </a:r>
                      <a:r>
                        <a:rPr lang="de-DE" sz="1600" b="0" i="1" strike="noStrike" spc="-1">
                          <a:solidFill>
                            <a:srgbClr val="000000"/>
                          </a:solidFill>
                          <a:latin typeface="Calibri"/>
                          <a:ea typeface="DejaVu Sans"/>
                        </a:rPr>
                        <a:t>oder</a:t>
                      </a:r>
                      <a:r>
                        <a:rPr lang="de-DE" sz="1600" b="0" strike="noStrike" spc="-1">
                          <a:solidFill>
                            <a:srgbClr val="000000"/>
                          </a:solidFill>
                          <a:latin typeface="Calibri"/>
                          <a:ea typeface="DejaVu Sans"/>
                        </a:rPr>
                        <a:t> eine NW (Bio, Chemie, Physik)</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i="1" strike="noStrike" spc="-1">
                          <a:solidFill>
                            <a:srgbClr val="DAE3F3"/>
                          </a:solidFill>
                          <a:latin typeface="Calibri"/>
                          <a:ea typeface="DejaVu Sans"/>
                        </a:rPr>
                        <a:t>mind. </a:t>
                      </a:r>
                      <a:r>
                        <a:rPr lang="de-DE" sz="1600" b="0" strike="noStrike" spc="-1">
                          <a:solidFill>
                            <a:srgbClr val="DAE3F3"/>
                          </a:solidFill>
                          <a:latin typeface="Calibri"/>
                          <a:ea typeface="DejaVu Sans"/>
                        </a:rPr>
                        <a:t>ein GPR-Fach</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 weiteres Fach nach Wahl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482"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83"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484" name="CustomShape 7"/>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85" name="CustomShape 8"/>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48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488"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489"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defTabSz="914400">
                        <a:lnSpc>
                          <a:spcPct val="100000"/>
                        </a:lnSpc>
                      </a:pPr>
                      <a:r>
                        <a:rPr lang="de-DE" sz="1600" b="0" strike="noStrike" spc="-1">
                          <a:solidFill>
                            <a:srgbClr val="000000"/>
                          </a:solidFill>
                          <a:latin typeface="Calibri"/>
                          <a:ea typeface="DejaVu Sans"/>
                        </a:rPr>
                        <a:t>darunter: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mind. eine fortgeführte FS </a:t>
                      </a:r>
                      <a:r>
                        <a:rPr lang="de-DE" sz="1600" b="0" i="1" strike="noStrike" spc="-1">
                          <a:solidFill>
                            <a:srgbClr val="000000"/>
                          </a:solidFill>
                          <a:latin typeface="Calibri"/>
                          <a:ea typeface="DejaVu Sans"/>
                        </a:rPr>
                        <a:t>oder</a:t>
                      </a:r>
                      <a:r>
                        <a:rPr lang="de-DE" sz="1600" b="0" strike="noStrike" spc="-1">
                          <a:solidFill>
                            <a:srgbClr val="000000"/>
                          </a:solidFill>
                          <a:latin typeface="Calibri"/>
                          <a:ea typeface="DejaVu Sans"/>
                        </a:rPr>
                        <a:t> eine NW (Bio, Chemie, Physik)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i="1" strike="noStrike" spc="-1">
                          <a:solidFill>
                            <a:srgbClr val="000000"/>
                          </a:solidFill>
                          <a:latin typeface="Calibri"/>
                          <a:ea typeface="DejaVu Sans"/>
                        </a:rPr>
                        <a:t>mind. </a:t>
                      </a:r>
                      <a:r>
                        <a:rPr lang="de-DE" sz="1600" b="0" strike="noStrike" spc="-1">
                          <a:solidFill>
                            <a:srgbClr val="000000"/>
                          </a:solidFill>
                          <a:latin typeface="Calibri"/>
                          <a:ea typeface="DejaVu Sans"/>
                        </a:rPr>
                        <a:t>ein GPR-Fach</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 weiteres Fach nach Wahl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490"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91"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492" name="CustomShape 7"/>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93" name="CustomShape 8"/>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495"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496"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497"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defTabSz="914400">
                        <a:lnSpc>
                          <a:spcPct val="100000"/>
                        </a:lnSpc>
                      </a:pPr>
                      <a:r>
                        <a:rPr lang="de-DE" sz="1600" b="0" strike="noStrike" spc="-1">
                          <a:solidFill>
                            <a:srgbClr val="000000"/>
                          </a:solidFill>
                          <a:latin typeface="Calibri"/>
                          <a:ea typeface="DejaVu Sans"/>
                        </a:rPr>
                        <a:t>darunter: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mind. eine fortgeführte FS </a:t>
                      </a:r>
                      <a:r>
                        <a:rPr lang="de-DE" sz="1600" b="0" i="1" strike="noStrike" spc="-1">
                          <a:solidFill>
                            <a:srgbClr val="000000"/>
                          </a:solidFill>
                          <a:latin typeface="Calibri"/>
                          <a:ea typeface="DejaVu Sans"/>
                        </a:rPr>
                        <a:t>oder</a:t>
                      </a:r>
                      <a:r>
                        <a:rPr lang="de-DE" sz="1600" b="0" strike="noStrike" spc="-1">
                          <a:solidFill>
                            <a:srgbClr val="000000"/>
                          </a:solidFill>
                          <a:latin typeface="Calibri"/>
                          <a:ea typeface="DejaVu Sans"/>
                        </a:rPr>
                        <a:t> eine NW (Bio, Chemie, Physik)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i="1" strike="noStrike" spc="-1">
                          <a:solidFill>
                            <a:srgbClr val="000000"/>
                          </a:solidFill>
                          <a:latin typeface="Calibri"/>
                          <a:ea typeface="DejaVu Sans"/>
                        </a:rPr>
                        <a:t>mind. </a:t>
                      </a:r>
                      <a:r>
                        <a:rPr lang="de-DE" sz="1600" b="0" strike="noStrike" spc="-1">
                          <a:solidFill>
                            <a:srgbClr val="000000"/>
                          </a:solidFill>
                          <a:latin typeface="Calibri"/>
                          <a:ea typeface="DejaVu Sans"/>
                        </a:rPr>
                        <a:t>ein GPR-Fach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ein weiteres Fach nach Wahl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498"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499"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00" name="CustomShape 7"/>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01" name="CustomShape 8"/>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03"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504"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505"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defTabSz="914400">
                        <a:lnSpc>
                          <a:spcPct val="100000"/>
                        </a:lnSpc>
                      </a:pPr>
                      <a:r>
                        <a:rPr lang="de-DE" sz="1600" b="0" strike="noStrike" spc="-1">
                          <a:solidFill>
                            <a:srgbClr val="000000"/>
                          </a:solidFill>
                          <a:latin typeface="Calibri"/>
                          <a:ea typeface="DejaVu Sans"/>
                        </a:rPr>
                        <a:t>darunter: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mind. eine fortgeführte FS </a:t>
                      </a:r>
                      <a:r>
                        <a:rPr lang="de-DE" sz="1600" b="0" i="1" strike="noStrike" spc="-1">
                          <a:solidFill>
                            <a:srgbClr val="000000"/>
                          </a:solidFill>
                          <a:latin typeface="Calibri"/>
                          <a:ea typeface="DejaVu Sans"/>
                        </a:rPr>
                        <a:t>oder</a:t>
                      </a:r>
                      <a:r>
                        <a:rPr lang="de-DE" sz="1600" b="0" strike="noStrike" spc="-1">
                          <a:solidFill>
                            <a:srgbClr val="000000"/>
                          </a:solidFill>
                          <a:latin typeface="Calibri"/>
                          <a:ea typeface="DejaVu Sans"/>
                        </a:rPr>
                        <a:t> eine NW (Bio, Chemie, Physik)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i="1" strike="noStrike" spc="-1">
                          <a:solidFill>
                            <a:srgbClr val="000000"/>
                          </a:solidFill>
                          <a:latin typeface="Calibri"/>
                          <a:ea typeface="DejaVu Sans"/>
                        </a:rPr>
                        <a:t>mind. </a:t>
                      </a:r>
                      <a:r>
                        <a:rPr lang="de-DE" sz="1600" b="0" strike="noStrike" spc="-1">
                          <a:solidFill>
                            <a:srgbClr val="000000"/>
                          </a:solidFill>
                          <a:latin typeface="Calibri"/>
                          <a:ea typeface="DejaVu Sans"/>
                        </a:rPr>
                        <a:t>ein GPR-Fach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ein weiteres Fach nach Wahl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506"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07"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08" name="CustomShape 7"/>
          <p:cNvSpPr/>
          <p:nvPr/>
        </p:nvSpPr>
        <p:spPr>
          <a:xfrm>
            <a:off x="489600" y="4424400"/>
            <a:ext cx="8039520" cy="15310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1800" b="1" u="sng" strike="noStrike" spc="-1">
                <a:solidFill>
                  <a:srgbClr val="000000"/>
                </a:solidFill>
                <a:uFillTx/>
                <a:latin typeface="Calibri"/>
                <a:ea typeface="DejaVu Sans"/>
              </a:rPr>
              <a:t>Möglichkeit</a:t>
            </a:r>
            <a:r>
              <a:rPr lang="de-DE" sz="1800" b="0" strike="noStrike" spc="-1">
                <a:solidFill>
                  <a:srgbClr val="000000"/>
                </a:solidFill>
                <a:latin typeface="Calibri"/>
                <a:ea typeface="DejaVu Sans"/>
              </a:rPr>
              <a:t> zur </a:t>
            </a:r>
            <a:r>
              <a:rPr lang="de-DE" sz="1800" b="0" i="1" strike="noStrike" spc="-1">
                <a:solidFill>
                  <a:srgbClr val="000000"/>
                </a:solidFill>
                <a:latin typeface="Calibri"/>
                <a:ea typeface="DejaVu Sans"/>
              </a:rPr>
              <a:t>Substitution</a:t>
            </a:r>
            <a:r>
              <a:rPr lang="de-DE" sz="1800" b="0" strike="noStrike" spc="-1">
                <a:solidFill>
                  <a:srgbClr val="000000"/>
                </a:solidFill>
                <a:latin typeface="Calibri"/>
                <a:ea typeface="DejaVu Sans"/>
              </a:rPr>
              <a:t> </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von </a:t>
            </a:r>
            <a:r>
              <a:rPr lang="de-DE" sz="1800" b="1" strike="noStrike" spc="-1">
                <a:solidFill>
                  <a:srgbClr val="000000"/>
                </a:solidFill>
                <a:latin typeface="Calibri"/>
                <a:ea typeface="DejaVu Sans"/>
              </a:rPr>
              <a:t>Deutsch</a:t>
            </a:r>
            <a:r>
              <a:rPr lang="de-DE" sz="1800" b="0" strike="noStrike" spc="-1">
                <a:solidFill>
                  <a:srgbClr val="000000"/>
                </a:solidFill>
                <a:latin typeface="Calibri"/>
                <a:ea typeface="DejaVu Sans"/>
              </a:rPr>
              <a:t>: fortgeführte FS als Leistungsfach und weitere fortgeführte FS als Abiturprüfungsfach</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sp>
        <p:nvSpPr>
          <p:cNvPr id="509" name="CustomShape 8"/>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10" name="CustomShape 9"/>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12"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Verpflichtende Abiturprüfungsfächer</a:t>
            </a:r>
            <a:endParaRPr lang="de-DE" sz="2000" b="0" strike="noStrike" spc="-1">
              <a:solidFill>
                <a:srgbClr val="000000"/>
              </a:solidFill>
              <a:latin typeface="Arial"/>
            </a:endParaRPr>
          </a:p>
        </p:txBody>
      </p:sp>
      <p:sp>
        <p:nvSpPr>
          <p:cNvPr id="513"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514" name="Table 4"/>
          <p:cNvGraphicFramePr/>
          <p:nvPr/>
        </p:nvGraphicFramePr>
        <p:xfrm>
          <a:off x="442800" y="1753920"/>
          <a:ext cx="8087760" cy="2224800"/>
        </p:xfrm>
        <a:graphic>
          <a:graphicData uri="http://schemas.openxmlformats.org/drawingml/2006/table">
            <a:tbl>
              <a:tblPr/>
              <a:tblGrid>
                <a:gridCol w="414720">
                  <a:extLst>
                    <a:ext uri="{9D8B030D-6E8A-4147-A177-3AD203B41FA5}">
                      <a16:colId xmlns:a16="http://schemas.microsoft.com/office/drawing/2014/main" val="20000"/>
                    </a:ext>
                  </a:extLst>
                </a:gridCol>
                <a:gridCol w="1593000">
                  <a:extLst>
                    <a:ext uri="{9D8B030D-6E8A-4147-A177-3AD203B41FA5}">
                      <a16:colId xmlns:a16="http://schemas.microsoft.com/office/drawing/2014/main" val="20001"/>
                    </a:ext>
                  </a:extLst>
                </a:gridCol>
                <a:gridCol w="60804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FFFFFF"/>
                      </a:solidFill>
                      <a:prstDash val="solid"/>
                    </a:lnB>
                    <a:solidFill>
                      <a:srgbClr val="FFFFF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tc rowSpan="3">
                  <a:txBody>
                    <a:bodyPr/>
                    <a:lstStyle/>
                    <a:p>
                      <a:pPr defTabSz="914400">
                        <a:lnSpc>
                          <a:spcPct val="100000"/>
                        </a:lnSpc>
                      </a:pPr>
                      <a:r>
                        <a:rPr lang="de-DE" sz="1600" b="0" strike="noStrike" spc="-1">
                          <a:solidFill>
                            <a:srgbClr val="000000"/>
                          </a:solidFill>
                          <a:latin typeface="Calibri"/>
                          <a:ea typeface="DejaVu Sans"/>
                        </a:rPr>
                        <a:t>darunter: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mind. eine fortgeführte FS </a:t>
                      </a:r>
                      <a:r>
                        <a:rPr lang="de-DE" sz="1600" b="0" i="1" strike="noStrike" spc="-1">
                          <a:solidFill>
                            <a:srgbClr val="000000"/>
                          </a:solidFill>
                          <a:latin typeface="Calibri"/>
                          <a:ea typeface="DejaVu Sans"/>
                        </a:rPr>
                        <a:t>oder</a:t>
                      </a:r>
                      <a:r>
                        <a:rPr lang="de-DE" sz="1600" b="0" strike="noStrike" spc="-1">
                          <a:solidFill>
                            <a:srgbClr val="000000"/>
                          </a:solidFill>
                          <a:latin typeface="Calibri"/>
                          <a:ea typeface="DejaVu Sans"/>
                        </a:rPr>
                        <a:t> eine NW (Bio, Chemie, Physik)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i="1" strike="noStrike" spc="-1">
                          <a:solidFill>
                            <a:srgbClr val="000000"/>
                          </a:solidFill>
                          <a:latin typeface="Calibri"/>
                          <a:ea typeface="DejaVu Sans"/>
                        </a:rPr>
                        <a:t>mind. </a:t>
                      </a:r>
                      <a:r>
                        <a:rPr lang="de-DE" sz="1600" b="0" strike="noStrike" spc="-1">
                          <a:solidFill>
                            <a:srgbClr val="000000"/>
                          </a:solidFill>
                          <a:latin typeface="Calibri"/>
                          <a:ea typeface="DejaVu Sans"/>
                        </a:rPr>
                        <a:t>ein GPR-Fach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ein weiteres Fach nach Wahl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515"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16"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17" name="CustomShape 7"/>
          <p:cNvSpPr/>
          <p:nvPr/>
        </p:nvSpPr>
        <p:spPr>
          <a:xfrm>
            <a:off x="489600" y="4424400"/>
            <a:ext cx="8039520" cy="15310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u="sng" strike="noStrike" spc="-1">
                <a:solidFill>
                  <a:srgbClr val="000000"/>
                </a:solidFill>
                <a:uFillTx/>
                <a:latin typeface="Calibri"/>
                <a:ea typeface="DejaVu Sans"/>
              </a:rPr>
              <a:t>Möglichkeit</a:t>
            </a:r>
            <a:r>
              <a:rPr lang="de-DE" sz="1800" b="0" strike="noStrike" spc="-1">
                <a:solidFill>
                  <a:srgbClr val="000000"/>
                </a:solidFill>
                <a:latin typeface="Calibri"/>
                <a:ea typeface="DejaVu Sans"/>
              </a:rPr>
              <a:t> zur </a:t>
            </a:r>
            <a:r>
              <a:rPr lang="de-DE" sz="1800" b="0" i="1" strike="noStrike" spc="-1">
                <a:solidFill>
                  <a:srgbClr val="000000"/>
                </a:solidFill>
                <a:latin typeface="Calibri"/>
                <a:ea typeface="DejaVu Sans"/>
              </a:rPr>
              <a:t>Substitution</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von </a:t>
            </a:r>
            <a:r>
              <a:rPr lang="de-DE" sz="1800" b="1" strike="noStrike" spc="-1">
                <a:solidFill>
                  <a:srgbClr val="000000"/>
                </a:solidFill>
                <a:latin typeface="Calibri"/>
                <a:ea typeface="DejaVu Sans"/>
              </a:rPr>
              <a:t>Deutsch</a:t>
            </a:r>
            <a:r>
              <a:rPr lang="de-DE" sz="1800" b="0" strike="noStrike" spc="-1">
                <a:solidFill>
                  <a:srgbClr val="000000"/>
                </a:solidFill>
                <a:latin typeface="Calibri"/>
                <a:ea typeface="DejaVu Sans"/>
              </a:rPr>
              <a:t>: fortgeführte FS als Leistungsfach und weitere fortgeführte FS als Abiturprüfungsfach</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von </a:t>
            </a:r>
            <a:r>
              <a:rPr lang="de-DE" sz="1800" b="1" strike="noStrike" spc="-1">
                <a:solidFill>
                  <a:srgbClr val="000000"/>
                </a:solidFill>
                <a:latin typeface="Calibri"/>
                <a:ea typeface="DejaVu Sans"/>
              </a:rPr>
              <a:t>Mathematik:</a:t>
            </a:r>
            <a:r>
              <a:rPr lang="de-DE" sz="1800" b="0" strike="noStrike" spc="-1">
                <a:solidFill>
                  <a:srgbClr val="000000"/>
                </a:solidFill>
                <a:latin typeface="Calibri"/>
                <a:ea typeface="DejaVu Sans"/>
              </a:rPr>
              <a:t> NW als Leistungsfach und weitere NW als Abiturprüfungsfach (zudem: Abiturprüfung in FS verpflichtend)</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sp>
        <p:nvSpPr>
          <p:cNvPr id="518" name="CustomShape 8"/>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19" name="CustomShape 9"/>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21"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Prüfungsformen</a:t>
            </a:r>
            <a:endParaRPr lang="de-DE" sz="2000" b="0" strike="noStrike" spc="-1">
              <a:solidFill>
                <a:srgbClr val="000000"/>
              </a:solidFill>
              <a:latin typeface="Arial"/>
            </a:endParaRPr>
          </a:p>
        </p:txBody>
      </p:sp>
      <p:sp>
        <p:nvSpPr>
          <p:cNvPr id="522" name="CustomShape 3"/>
          <p:cNvSpPr/>
          <p:nvPr/>
        </p:nvSpPr>
        <p:spPr>
          <a:xfrm>
            <a:off x="395640" y="1672560"/>
            <a:ext cx="8418960" cy="63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aphicFrame>
        <p:nvGraphicFramePr>
          <p:cNvPr id="523" name="Table 4"/>
          <p:cNvGraphicFramePr/>
          <p:nvPr/>
        </p:nvGraphicFramePr>
        <p:xfrm>
          <a:off x="442800" y="1753920"/>
          <a:ext cx="7803360" cy="2224800"/>
        </p:xfrm>
        <a:graphic>
          <a:graphicData uri="http://schemas.openxmlformats.org/drawingml/2006/table">
            <a:tbl>
              <a:tblPr/>
              <a:tblGrid>
                <a:gridCol w="414000">
                  <a:extLst>
                    <a:ext uri="{9D8B030D-6E8A-4147-A177-3AD203B41FA5}">
                      <a16:colId xmlns:a16="http://schemas.microsoft.com/office/drawing/2014/main" val="20000"/>
                    </a:ext>
                  </a:extLst>
                </a:gridCol>
                <a:gridCol w="2122920">
                  <a:extLst>
                    <a:ext uri="{9D8B030D-6E8A-4147-A177-3AD203B41FA5}">
                      <a16:colId xmlns:a16="http://schemas.microsoft.com/office/drawing/2014/main" val="20001"/>
                    </a:ext>
                  </a:extLst>
                </a:gridCol>
                <a:gridCol w="5266800">
                  <a:extLst>
                    <a:ext uri="{9D8B030D-6E8A-4147-A177-3AD203B41FA5}">
                      <a16:colId xmlns:a16="http://schemas.microsoft.com/office/drawing/2014/main" val="20002"/>
                    </a:ext>
                  </a:extLst>
                </a:gridCol>
              </a:tblGrid>
              <a:tr h="37080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defTabSz="914400">
                        <a:lnSpc>
                          <a:spcPct val="100000"/>
                        </a:lnSpc>
                      </a:pPr>
                      <a:r>
                        <a:rPr lang="de-DE" sz="1800" b="1" strike="noStrike" spc="-1">
                          <a:solidFill>
                            <a:srgbClr val="000000"/>
                          </a:solidFill>
                          <a:latin typeface="Calibri"/>
                          <a:ea typeface="DejaVu Sans"/>
                        </a:rPr>
                        <a:t>Abiturprüfungsfach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70800">
                <a:tc>
                  <a:txBody>
                    <a:bodyPr/>
                    <a:lstStyle/>
                    <a:p>
                      <a:pPr algn="ctr" defTabSz="914400">
                        <a:lnSpc>
                          <a:spcPct val="100000"/>
                        </a:lnSpc>
                      </a:pPr>
                      <a:r>
                        <a:rPr lang="de-DE" sz="1800" b="0" strike="noStrike" spc="-1">
                          <a:solidFill>
                            <a:srgbClr val="000000"/>
                          </a:solidFill>
                          <a:latin typeface="Calibri"/>
                          <a:ea typeface="DejaVu Sans"/>
                        </a:rPr>
                        <a:t>1</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alpha val="20000"/>
                      </a:srgbClr>
                    </a:solidFill>
                  </a:tcPr>
                </a:tc>
                <a:tc>
                  <a:txBody>
                    <a:bodyPr/>
                    <a:lstStyle/>
                    <a:p>
                      <a:pPr defTabSz="914400">
                        <a:lnSpc>
                          <a:spcPct val="100000"/>
                        </a:lnSpc>
                      </a:pPr>
                      <a:r>
                        <a:rPr lang="de-DE" sz="1800" b="0" strike="noStrike" spc="-1">
                          <a:solidFill>
                            <a:srgbClr val="000000"/>
                          </a:solidFill>
                          <a:latin typeface="Calibri"/>
                          <a:ea typeface="DejaVu Sans"/>
                        </a:rPr>
                        <a:t>Deutsch </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alpha val="20000"/>
                      </a:srgbClr>
                    </a:solidFill>
                  </a:tcPr>
                </a:tc>
                <a:tc rowSpan="3">
                  <a:txBody>
                    <a:bodyPr/>
                    <a:lstStyle/>
                    <a:p>
                      <a:pPr algn="ctr" defTabSz="914400">
                        <a:lnSpc>
                          <a:spcPct val="100000"/>
                        </a:lnSpc>
                      </a:pPr>
                      <a:r>
                        <a:rPr lang="de-DE" sz="1800" b="0" strike="noStrike" spc="-1">
                          <a:solidFill>
                            <a:srgbClr val="000000"/>
                          </a:solidFill>
                          <a:latin typeface="Calibri"/>
                          <a:ea typeface="DejaVu Sans"/>
                        </a:rPr>
                        <a:t>mind. 2 x schriftlich</a:t>
                      </a:r>
                      <a:endParaRPr lang="de-DE" sz="1800" b="0" strike="noStrike" spc="-1">
                        <a:solidFill>
                          <a:srgbClr val="000000"/>
                        </a:solidFill>
                        <a:latin typeface="Arial"/>
                      </a:endParaRPr>
                    </a:p>
                    <a:p>
                      <a:pPr algn="ctr" defTabSz="914400">
                        <a:lnSpc>
                          <a:spcPct val="100000"/>
                        </a:lnSpc>
                      </a:pPr>
                      <a:r>
                        <a:rPr lang="de-DE" sz="1800" b="0" strike="noStrike" spc="-1">
                          <a:solidFill>
                            <a:srgbClr val="000000"/>
                          </a:solidFill>
                          <a:latin typeface="Calibri"/>
                          <a:ea typeface="DejaVu Sans"/>
                        </a:rPr>
                        <a:t>höchst. 1 x mündlich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alpha val="20000"/>
                      </a:srgbClr>
                    </a:solidFill>
                  </a:tcPr>
                </a:tc>
                <a:extLst>
                  <a:ext uri="{0D108BD9-81ED-4DB2-BD59-A6C34878D82A}">
                    <a16:rowId xmlns:a16="http://schemas.microsoft.com/office/drawing/2014/main" val="10001"/>
                  </a:ext>
                </a:extLst>
              </a:tr>
              <a:tr h="370800">
                <a:tc>
                  <a:txBody>
                    <a:bodyPr/>
                    <a:lstStyle/>
                    <a:p>
                      <a:pPr algn="ctr" defTabSz="914400">
                        <a:lnSpc>
                          <a:spcPct val="100000"/>
                        </a:lnSpc>
                      </a:pPr>
                      <a:r>
                        <a:rPr lang="de-DE" sz="1800" b="0" strike="noStrike" spc="-1">
                          <a:solidFill>
                            <a:srgbClr val="000000"/>
                          </a:solidFill>
                          <a:latin typeface="Calibri"/>
                          <a:ea typeface="DejaVu Sans"/>
                        </a:rPr>
                        <a:t>2</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800" b="0" strike="noStrike" spc="-1">
                          <a:solidFill>
                            <a:srgbClr val="000000"/>
                          </a:solidFill>
                          <a:latin typeface="Calibri"/>
                          <a:ea typeface="DejaVu Sans"/>
                        </a:rPr>
                        <a:t>Mathematik</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2"/>
                  </a:ext>
                </a:extLst>
              </a:tr>
              <a:tr h="370800">
                <a:tc>
                  <a:txBody>
                    <a:bodyPr/>
                    <a:lstStyle/>
                    <a:p>
                      <a:pPr algn="ctr" defTabSz="914400">
                        <a:lnSpc>
                          <a:spcPct val="100000"/>
                        </a:lnSpc>
                      </a:pPr>
                      <a:r>
                        <a:rPr lang="de-DE" sz="1800" b="0" strike="noStrike" spc="-1">
                          <a:solidFill>
                            <a:srgbClr val="000000"/>
                          </a:solidFill>
                          <a:latin typeface="Calibri"/>
                          <a:ea typeface="DejaVu Sans"/>
                        </a:rPr>
                        <a:t>3</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alpha val="20000"/>
                      </a:srgbClr>
                    </a:solidFill>
                  </a:tcPr>
                </a:tc>
                <a:tc>
                  <a:txBody>
                    <a:bodyPr/>
                    <a:lstStyle/>
                    <a:p>
                      <a:pPr defTabSz="914400">
                        <a:lnSpc>
                          <a:spcPct val="100000"/>
                        </a:lnSpc>
                      </a:pPr>
                      <a:r>
                        <a:rPr lang="de-DE" sz="1800" b="0" strike="noStrike" spc="-1">
                          <a:solidFill>
                            <a:srgbClr val="000000"/>
                          </a:solidFill>
                          <a:latin typeface="Calibri"/>
                          <a:ea typeface="DejaVu Sans"/>
                        </a:rPr>
                        <a:t>Leistungsfach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FFFFFF">
                        <a:alpha val="20000"/>
                      </a:srgbClr>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3"/>
                  </a:ext>
                </a:extLst>
              </a:tr>
              <a:tr h="370800">
                <a:tc>
                  <a:txBody>
                    <a:bodyPr/>
                    <a:lstStyle/>
                    <a:p>
                      <a:pPr algn="ctr" defTabSz="914400">
                        <a:lnSpc>
                          <a:spcPct val="100000"/>
                        </a:lnSpc>
                      </a:pPr>
                      <a:r>
                        <a:rPr lang="de-DE" sz="1800" b="0" strike="noStrike" spc="-1">
                          <a:solidFill>
                            <a:srgbClr val="000000"/>
                          </a:solidFill>
                          <a:latin typeface="Calibri"/>
                          <a:ea typeface="DejaVu Sans"/>
                        </a:rPr>
                        <a:t>4</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tc rowSpan="2">
                  <a:txBody>
                    <a:bodyPr/>
                    <a:lstStyle/>
                    <a:p>
                      <a:pPr algn="ctr" defTabSz="914400">
                        <a:lnSpc>
                          <a:spcPct val="100000"/>
                        </a:lnSpc>
                      </a:pPr>
                      <a:r>
                        <a:rPr lang="de-DE" sz="1800" b="0" strike="noStrike" spc="-1">
                          <a:solidFill>
                            <a:srgbClr val="000000"/>
                          </a:solidFill>
                          <a:latin typeface="Calibri"/>
                          <a:ea typeface="DejaVu Sans"/>
                        </a:rPr>
                        <a:t>mind. 1 x mündlich</a:t>
                      </a:r>
                      <a:endParaRPr lang="de-DE" sz="1800" b="0" strike="noStrike" spc="-1">
                        <a:solidFill>
                          <a:srgbClr val="000000"/>
                        </a:solidFill>
                        <a:latin typeface="Arial"/>
                      </a:endParaRPr>
                    </a:p>
                    <a:p>
                      <a:pPr algn="ctr" defTabSz="914400">
                        <a:lnSpc>
                          <a:spcPct val="100000"/>
                        </a:lnSpc>
                      </a:pPr>
                      <a:r>
                        <a:rPr lang="de-DE" sz="1800" b="0" strike="noStrike" spc="-1">
                          <a:solidFill>
                            <a:srgbClr val="000000"/>
                          </a:solidFill>
                          <a:latin typeface="Calibri"/>
                          <a:ea typeface="DejaVu Sans"/>
                        </a:rPr>
                        <a:t>höchst. 1 x schriftlich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DAE3F3"/>
                    </a:solidFill>
                  </a:tcPr>
                </a:tc>
                <a:extLst>
                  <a:ext uri="{0D108BD9-81ED-4DB2-BD59-A6C34878D82A}">
                    <a16:rowId xmlns:a16="http://schemas.microsoft.com/office/drawing/2014/main" val="10004"/>
                  </a:ext>
                </a:extLst>
              </a:tr>
              <a:tr h="370800">
                <a:tc>
                  <a:txBody>
                    <a:bodyPr/>
                    <a:lstStyle/>
                    <a:p>
                      <a:pPr algn="ctr" defTabSz="914400">
                        <a:lnSpc>
                          <a:spcPct val="100000"/>
                        </a:lnSpc>
                      </a:pPr>
                      <a:r>
                        <a:rPr lang="de-DE" sz="1800" b="0" strike="noStrike" spc="-1">
                          <a:solidFill>
                            <a:srgbClr val="000000"/>
                          </a:solidFill>
                          <a:latin typeface="Calibri"/>
                          <a:ea typeface="DejaVu Sans"/>
                        </a:rPr>
                        <a:t>5</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800" b="0" strike="noStrike" spc="-1">
                          <a:solidFill>
                            <a:srgbClr val="000000"/>
                          </a:solidFill>
                          <a:latin typeface="Calibri"/>
                          <a:ea typeface="DejaVu Sans"/>
                        </a:rPr>
                        <a:t>weiteres Fach</a:t>
                      </a:r>
                      <a:endParaRPr lang="de-DE" sz="18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v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5"/>
                  </a:ext>
                </a:extLst>
              </a:tr>
            </a:tbl>
          </a:graphicData>
        </a:graphic>
      </p:graphicFrame>
      <p:sp>
        <p:nvSpPr>
          <p:cNvPr id="524" name="CustomShape 5"/>
          <p:cNvSpPr/>
          <p:nvPr/>
        </p:nvSpPr>
        <p:spPr>
          <a:xfrm>
            <a:off x="489600" y="4424400"/>
            <a:ext cx="8039520" cy="15310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1800" b="1" u="sng" strike="noStrike" spc="-1">
                <a:solidFill>
                  <a:srgbClr val="000000"/>
                </a:solidFill>
                <a:uFillTx/>
                <a:latin typeface="Calibri"/>
                <a:ea typeface="DejaVu Sans"/>
              </a:rPr>
              <a:t>Möglichkeit </a:t>
            </a:r>
            <a:r>
              <a:rPr lang="de-DE" sz="1800" b="0" strike="noStrike" spc="-1">
                <a:solidFill>
                  <a:srgbClr val="000000"/>
                </a:solidFill>
                <a:latin typeface="Calibri"/>
                <a:ea typeface="DejaVu Sans"/>
              </a:rPr>
              <a:t>zur </a:t>
            </a:r>
            <a:r>
              <a:rPr lang="de-DE" sz="1800" b="0" i="1" strike="noStrike" spc="-1">
                <a:solidFill>
                  <a:srgbClr val="000000"/>
                </a:solidFill>
                <a:latin typeface="Calibri"/>
                <a:ea typeface="DejaVu Sans"/>
              </a:rPr>
              <a:t>Substitution</a:t>
            </a:r>
            <a:r>
              <a:rPr lang="de-DE" sz="1800" b="0" strike="noStrike" spc="-1">
                <a:solidFill>
                  <a:srgbClr val="000000"/>
                </a:solidFill>
                <a:latin typeface="Calibri"/>
                <a:ea typeface="DejaVu Sans"/>
              </a:rPr>
              <a:t> </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von </a:t>
            </a:r>
            <a:r>
              <a:rPr lang="de-DE" sz="1800" b="1" strike="noStrike" spc="-1">
                <a:solidFill>
                  <a:srgbClr val="000000"/>
                </a:solidFill>
                <a:latin typeface="Calibri"/>
                <a:ea typeface="DejaVu Sans"/>
              </a:rPr>
              <a:t>Deutsch</a:t>
            </a:r>
            <a:r>
              <a:rPr lang="de-DE" sz="1800" b="0" strike="noStrike" spc="-1">
                <a:solidFill>
                  <a:srgbClr val="000000"/>
                </a:solidFill>
                <a:latin typeface="Calibri"/>
                <a:ea typeface="DejaVu Sans"/>
              </a:rPr>
              <a:t>: Leistungsfach (FS) und Mathematik verpflichtend schriftlich</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von </a:t>
            </a:r>
            <a:r>
              <a:rPr lang="de-DE" sz="1800" b="1" strike="noStrike" spc="-1">
                <a:solidFill>
                  <a:srgbClr val="000000"/>
                </a:solidFill>
                <a:latin typeface="Calibri"/>
                <a:ea typeface="DejaVu Sans"/>
              </a:rPr>
              <a:t>Mathematik:</a:t>
            </a:r>
            <a:r>
              <a:rPr lang="de-DE" sz="1800" b="0" strike="noStrike" spc="-1">
                <a:solidFill>
                  <a:srgbClr val="000000"/>
                </a:solidFill>
                <a:latin typeface="Calibri"/>
                <a:ea typeface="DejaVu Sans"/>
              </a:rPr>
              <a:t> Leistungsfach (NW) und Deutsch verpflichtend schriftlich</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sp>
        <p:nvSpPr>
          <p:cNvPr id="525" name="CustomShape 6"/>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26" name="CustomShape 7"/>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27" name="CustomShape 8"/>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28" name="CustomShape 9"/>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30"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Fachspezifische Besonderheiten</a:t>
            </a:r>
            <a:endParaRPr lang="de-DE" sz="2000" b="0" strike="noStrike" spc="-1">
              <a:solidFill>
                <a:srgbClr val="000000"/>
              </a:solidFill>
              <a:latin typeface="Arial"/>
            </a:endParaRPr>
          </a:p>
        </p:txBody>
      </p:sp>
      <p:sp>
        <p:nvSpPr>
          <p:cNvPr id="531" name="CustomShape 3"/>
          <p:cNvSpPr/>
          <p:nvPr/>
        </p:nvSpPr>
        <p:spPr>
          <a:xfrm>
            <a:off x="395640" y="1672560"/>
            <a:ext cx="8418960" cy="420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1" strike="noStrike" spc="-1">
                <a:solidFill>
                  <a:srgbClr val="000000"/>
                </a:solidFill>
                <a:latin typeface="Calibri"/>
                <a:ea typeface="DejaVu Sans"/>
              </a:rPr>
              <a:t>Kunst und Musik</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als LF: </a:t>
            </a:r>
            <a:r>
              <a:rPr lang="de-DE" sz="1800" b="0" i="1" strike="noStrike" spc="-1">
                <a:solidFill>
                  <a:srgbClr val="000000"/>
                </a:solidFill>
                <a:latin typeface="Calibri"/>
                <a:ea typeface="DejaVu Sans"/>
              </a:rPr>
              <a:t>verpflichtend schriftlich und fachpraktisch</a:t>
            </a:r>
            <a:br>
              <a:rPr sz="1800"/>
            </a:br>
            <a:r>
              <a:rPr lang="de-DE" sz="1800" b="0" strike="noStrike" spc="-1">
                <a:solidFill>
                  <a:srgbClr val="000000"/>
                </a:solidFill>
                <a:latin typeface="Calibri"/>
                <a:ea typeface="DejaVu Sans"/>
              </a:rPr>
              <a:t>Festlegung mit der Fächerwahl </a:t>
            </a:r>
            <a:r>
              <a:rPr lang="de-DE" sz="1800" b="0" i="1" strike="noStrike" spc="-1">
                <a:solidFill>
                  <a:srgbClr val="000000"/>
                </a:solidFill>
                <a:latin typeface="Calibri"/>
                <a:ea typeface="DejaVu Sans"/>
              </a:rPr>
              <a:t>spätestens zum 15. April in Jgst. 11</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auf gA: </a:t>
            </a:r>
            <a:r>
              <a:rPr lang="de-DE" sz="1800" b="0" i="1" strike="noStrike" spc="-1">
                <a:solidFill>
                  <a:srgbClr val="000000"/>
                </a:solidFill>
                <a:latin typeface="Calibri"/>
                <a:ea typeface="DejaVu Sans"/>
              </a:rPr>
              <a:t>nur Kolloquium </a:t>
            </a:r>
            <a:r>
              <a:rPr lang="de-DE" sz="1800" b="0" strike="noStrike" spc="-1">
                <a:solidFill>
                  <a:srgbClr val="000000"/>
                </a:solidFill>
                <a:latin typeface="Calibri"/>
                <a:ea typeface="DejaVu Sans"/>
              </a:rPr>
              <a:t>möglich </a:t>
            </a:r>
            <a:br>
              <a:rPr sz="1800"/>
            </a:br>
            <a:r>
              <a:rPr lang="de-DE" sz="1800" b="0" strike="noStrike" spc="-1">
                <a:solidFill>
                  <a:srgbClr val="000000"/>
                </a:solidFill>
                <a:latin typeface="Calibri"/>
                <a:ea typeface="DejaVu Sans"/>
              </a:rPr>
              <a:t>Festlegung </a:t>
            </a:r>
            <a:r>
              <a:rPr lang="de-DE" sz="1800" b="0" i="1" strike="noStrike" spc="-1">
                <a:solidFill>
                  <a:srgbClr val="000000"/>
                </a:solidFill>
                <a:latin typeface="Calibri"/>
                <a:ea typeface="DejaVu Sans"/>
              </a:rPr>
              <a:t>6 Wochen vor Beginn der schriftlichen Abiturprüfung</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Sport</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als LF: verpflichtend schriftlich </a:t>
            </a:r>
            <a:r>
              <a:rPr lang="de-DE" sz="1800" b="0" i="1" strike="noStrike" spc="-1">
                <a:solidFill>
                  <a:srgbClr val="000000"/>
                </a:solidFill>
                <a:latin typeface="Calibri"/>
                <a:ea typeface="DejaVu Sans"/>
              </a:rPr>
              <a:t>oder </a:t>
            </a:r>
            <a:r>
              <a:rPr lang="de-DE" sz="1800" b="0" strike="noStrike" spc="-1">
                <a:solidFill>
                  <a:srgbClr val="000000"/>
                </a:solidFill>
                <a:latin typeface="Calibri"/>
                <a:ea typeface="DejaVu Sans"/>
              </a:rPr>
              <a:t>mündlich und fachpraktisch</a:t>
            </a:r>
            <a:br>
              <a:rPr sz="1800"/>
            </a:br>
            <a:r>
              <a:rPr lang="de-DE" sz="1800" b="0" strike="noStrike" spc="-1">
                <a:solidFill>
                  <a:srgbClr val="000000"/>
                </a:solidFill>
                <a:latin typeface="Calibri"/>
                <a:ea typeface="DejaVu Sans"/>
              </a:rPr>
              <a:t>Festlegung </a:t>
            </a:r>
            <a:r>
              <a:rPr lang="de-DE" sz="1800" b="0" i="1" strike="noStrike" spc="-1">
                <a:solidFill>
                  <a:srgbClr val="000000"/>
                </a:solidFill>
                <a:latin typeface="Calibri"/>
                <a:ea typeface="DejaVu Sans"/>
              </a:rPr>
              <a:t>spätestens zum 31. Januar im Abiturjahr</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auf gA: </a:t>
            </a:r>
            <a:r>
              <a:rPr lang="de-DE" sz="1800" b="0" i="1" strike="noStrike" spc="-1">
                <a:solidFill>
                  <a:srgbClr val="000000"/>
                </a:solidFill>
                <a:latin typeface="Calibri"/>
                <a:ea typeface="DejaVu Sans"/>
              </a:rPr>
              <a:t>keine</a:t>
            </a:r>
            <a:r>
              <a:rPr lang="de-DE" sz="1800" b="0" strike="noStrike" spc="-1">
                <a:solidFill>
                  <a:srgbClr val="000000"/>
                </a:solidFill>
                <a:latin typeface="Calibri"/>
                <a:ea typeface="DejaVu Sans"/>
              </a:rPr>
              <a:t> Abiturprüfung möglich</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a:p>
            <a:pPr defTabSz="914400">
              <a:lnSpc>
                <a:spcPct val="100000"/>
              </a:lnSpc>
            </a:pPr>
            <a:r>
              <a:rPr lang="de-DE" sz="1800" b="1" strike="noStrike" spc="-1">
                <a:solidFill>
                  <a:srgbClr val="000000"/>
                </a:solidFill>
                <a:latin typeface="Calibri"/>
                <a:ea typeface="DejaVu Sans"/>
              </a:rPr>
              <a:t>Spät beginnende Fremdsprachen, spät beginnende Informatik</a:t>
            </a:r>
            <a:endParaRPr lang="de-DE" sz="1800" b="0" strike="noStrike" spc="-1">
              <a:solidFill>
                <a:srgbClr val="000000"/>
              </a:solidFill>
              <a:latin typeface="Arial"/>
            </a:endParaRPr>
          </a:p>
          <a:p>
            <a:pPr defTabSz="914400">
              <a:lnSpc>
                <a:spcPct val="100000"/>
              </a:lnSpc>
            </a:pPr>
            <a:r>
              <a:rPr lang="de-DE" sz="1800" b="0" i="1" strike="noStrike" spc="-1">
                <a:solidFill>
                  <a:srgbClr val="000000"/>
                </a:solidFill>
                <a:latin typeface="Calibri"/>
                <a:ea typeface="DejaVu Sans"/>
              </a:rPr>
              <a:t>nur Kolloquium </a:t>
            </a:r>
            <a:r>
              <a:rPr lang="de-DE" sz="1800" b="0" strike="noStrike" spc="-1">
                <a:solidFill>
                  <a:srgbClr val="000000"/>
                </a:solidFill>
                <a:latin typeface="Calibri"/>
                <a:ea typeface="DejaVu Sans"/>
              </a:rPr>
              <a:t>möglich</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nur bei Belegung des entsprechenden Faches über </a:t>
            </a:r>
            <a:r>
              <a:rPr lang="de-DE" sz="1800" b="0" i="1" strike="noStrike" spc="-1">
                <a:solidFill>
                  <a:srgbClr val="000000"/>
                </a:solidFill>
                <a:latin typeface="Calibri"/>
                <a:ea typeface="DejaVu Sans"/>
              </a:rPr>
              <a:t>vier Kurshalbjahre</a:t>
            </a:r>
            <a:endParaRPr lang="de-DE" sz="18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sp>
        <p:nvSpPr>
          <p:cNvPr id="532" name="CustomShape 4"/>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33" name="CustomShape 5"/>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34" name="CustomShape 6"/>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35" name="CustomShape 7"/>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3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Beispiel:</a:t>
            </a:r>
            <a:endParaRPr lang="de-DE" sz="2000" b="0" strike="noStrike" spc="-1">
              <a:solidFill>
                <a:srgbClr val="000000"/>
              </a:solidFill>
              <a:latin typeface="Arial"/>
            </a:endParaRPr>
          </a:p>
        </p:txBody>
      </p:sp>
      <p:graphicFrame>
        <p:nvGraphicFramePr>
          <p:cNvPr id="538" name="Table 3"/>
          <p:cNvGraphicFramePr/>
          <p:nvPr/>
        </p:nvGraphicFramePr>
        <p:xfrm>
          <a:off x="474480" y="1937520"/>
          <a:ext cx="3873960" cy="2224800"/>
        </p:xfrm>
        <a:graphic>
          <a:graphicData uri="http://schemas.openxmlformats.org/drawingml/2006/table">
            <a:tbl>
              <a:tblPr/>
              <a:tblGrid>
                <a:gridCol w="2521440">
                  <a:extLst>
                    <a:ext uri="{9D8B030D-6E8A-4147-A177-3AD203B41FA5}">
                      <a16:colId xmlns:a16="http://schemas.microsoft.com/office/drawing/2014/main" val="20000"/>
                    </a:ext>
                  </a:extLst>
                </a:gridCol>
                <a:gridCol w="13528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Prüfungsform</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Mathematik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1" strike="noStrike" spc="-1">
                          <a:solidFill>
                            <a:srgbClr val="00B050"/>
                          </a:solidFill>
                          <a:latin typeface="Calibri"/>
                          <a:ea typeface="DejaVu Sans"/>
                        </a:rPr>
                        <a:t>Leistungsfach Englisch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1" strike="noStrike" spc="-1">
                          <a:solidFill>
                            <a:srgbClr val="00B05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70800">
                <a:tc>
                  <a:txBody>
                    <a:bodyPr/>
                    <a:lstStyle/>
                    <a:p>
                      <a:pPr defTabSz="914400">
                        <a:lnSpc>
                          <a:spcPct val="100000"/>
                        </a:lnSpc>
                      </a:pPr>
                      <a:r>
                        <a:rPr lang="de-DE" sz="1600" b="0" strike="noStrike" spc="-1">
                          <a:solidFill>
                            <a:srgbClr val="000000"/>
                          </a:solidFill>
                          <a:latin typeface="Calibri"/>
                          <a:ea typeface="DejaVu Sans"/>
                        </a:rPr>
                        <a:t>Latein </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70800">
                <a:tc>
                  <a:txBody>
                    <a:bodyPr/>
                    <a:lstStyle/>
                    <a:p>
                      <a:pPr defTabSz="914400">
                        <a:lnSpc>
                          <a:spcPct val="100000"/>
                        </a:lnSpc>
                      </a:pPr>
                      <a:r>
                        <a:rPr lang="de-DE" sz="1600" b="0" strike="noStrike" spc="-1">
                          <a:solidFill>
                            <a:srgbClr val="000000"/>
                          </a:solidFill>
                          <a:latin typeface="Calibri"/>
                          <a:ea typeface="DejaVu Sans"/>
                        </a:rPr>
                        <a:t>Wirtschaft und Recht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graphicFrame>
        <p:nvGraphicFramePr>
          <p:cNvPr id="539" name="Table 4"/>
          <p:cNvGraphicFramePr/>
          <p:nvPr/>
        </p:nvGraphicFramePr>
        <p:xfrm>
          <a:off x="474480" y="4499280"/>
          <a:ext cx="3873600" cy="1483200"/>
        </p:xfrm>
        <a:graphic>
          <a:graphicData uri="http://schemas.openxmlformats.org/drawingml/2006/table">
            <a:tbl>
              <a:tblPr/>
              <a:tblGrid>
                <a:gridCol w="3143880">
                  <a:extLst>
                    <a:ext uri="{9D8B030D-6E8A-4147-A177-3AD203B41FA5}">
                      <a16:colId xmlns:a16="http://schemas.microsoft.com/office/drawing/2014/main" val="20000"/>
                    </a:ext>
                  </a:extLst>
                </a:gridCol>
                <a:gridCol w="7300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Abiturfächer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a:t>
                      </a:r>
                      <a:r>
                        <a:rPr lang="de-DE" sz="1600" b="0" i="1" strike="noStrike" spc="-1">
                          <a:solidFill>
                            <a:srgbClr val="000000"/>
                          </a:solidFill>
                          <a:latin typeface="Calibri"/>
                          <a:ea typeface="DejaVu Sans"/>
                        </a:rPr>
                        <a:t>und </a:t>
                      </a:r>
                      <a:r>
                        <a:rPr lang="de-DE" sz="1600" b="0" strike="noStrike" spc="-1">
                          <a:solidFill>
                            <a:srgbClr val="000000"/>
                          </a:solidFill>
                          <a:latin typeface="Calibri"/>
                          <a:ea typeface="DejaVu Sans"/>
                        </a:rPr>
                        <a:t>Mathematik </a:t>
                      </a:r>
                      <a:r>
                        <a:rPr lang="de-DE" sz="1600" b="0" i="1" strike="noStrike" spc="-1">
                          <a:solidFill>
                            <a:srgbClr val="000000"/>
                          </a:solidFill>
                          <a:latin typeface="Calibri"/>
                          <a:ea typeface="DejaVu Sans"/>
                        </a:rPr>
                        <a:t>und</a:t>
                      </a:r>
                      <a:r>
                        <a:rPr lang="de-DE" sz="1600" b="0" strike="noStrike" spc="-1">
                          <a:solidFill>
                            <a:srgbClr val="000000"/>
                          </a:solidFill>
                          <a:latin typeface="Calibri"/>
                          <a:ea typeface="DejaVu Sans"/>
                        </a:rPr>
                        <a:t> LF</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eine fortgef. FS </a:t>
                      </a:r>
                      <a:r>
                        <a:rPr lang="de-DE" sz="1600" b="0" i="1" strike="noStrike" spc="-1">
                          <a:solidFill>
                            <a:srgbClr val="000000"/>
                          </a:solidFill>
                          <a:latin typeface="Calibri"/>
                          <a:ea typeface="DejaVu Sans"/>
                        </a:rPr>
                        <a:t>oder </a:t>
                      </a:r>
                      <a:r>
                        <a:rPr lang="de-DE" sz="1600" b="0" strike="noStrike" spc="-1">
                          <a:solidFill>
                            <a:srgbClr val="000000"/>
                          </a:solidFill>
                          <a:latin typeface="Calibri"/>
                          <a:ea typeface="DejaVu Sans"/>
                        </a:rPr>
                        <a:t>NW</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mind. ein GPR-Fach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40"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41"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42" name="CustomShape 7"/>
          <p:cNvSpPr/>
          <p:nvPr/>
        </p:nvSpPr>
        <p:spPr>
          <a:xfrm>
            <a:off x="2017800" y="11354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sprachlichen</a:t>
            </a:r>
            <a:r>
              <a:rPr lang="de-DE" sz="1400" b="0" strike="noStrike" spc="-1">
                <a:solidFill>
                  <a:srgbClr val="000000"/>
                </a:solidFill>
                <a:latin typeface="Calibri"/>
                <a:ea typeface="DejaVu Sans"/>
              </a:rPr>
              <a:t> Bereich</a:t>
            </a:r>
            <a:endParaRPr lang="de-DE" sz="1400" b="0" strike="noStrike" spc="-1">
              <a:solidFill>
                <a:srgbClr val="000000"/>
              </a:solidFill>
              <a:latin typeface="Arial"/>
            </a:endParaRPr>
          </a:p>
        </p:txBody>
      </p:sp>
      <p:graphicFrame>
        <p:nvGraphicFramePr>
          <p:cNvPr id="543" name="Table 8"/>
          <p:cNvGraphicFramePr/>
          <p:nvPr/>
        </p:nvGraphicFramePr>
        <p:xfrm>
          <a:off x="4712400" y="4499280"/>
          <a:ext cx="3873960" cy="1483200"/>
        </p:xfrm>
        <a:graphic>
          <a:graphicData uri="http://schemas.openxmlformats.org/drawingml/2006/table">
            <a:tbl>
              <a:tblPr/>
              <a:tblGrid>
                <a:gridCol w="3075840">
                  <a:extLst>
                    <a:ext uri="{9D8B030D-6E8A-4147-A177-3AD203B41FA5}">
                      <a16:colId xmlns:a16="http://schemas.microsoft.com/office/drawing/2014/main" val="20000"/>
                    </a:ext>
                  </a:extLst>
                </a:gridCol>
                <a:gridCol w="7984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Prüfungsformen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3 x schriftl., 2 x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zwei Fächer auf eA schriftl.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höchst. ein Fach auf eA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44" name="CustomShape 9"/>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45" name="CustomShape 10"/>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280"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281"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eine fortgeführte Fremdsprache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eine Naturwissenschaft (Biologie, Chemie, Physik)</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eine weitere fortgeführte Fremdsprache </a:t>
                      </a:r>
                      <a:br>
                        <a:rPr sz="1800"/>
                      </a:br>
                      <a:r>
                        <a:rPr lang="de-DE" sz="1600" b="0" strike="noStrike" spc="-1">
                          <a:solidFill>
                            <a:srgbClr val="DAE3F3"/>
                          </a:solidFill>
                          <a:latin typeface="Calibri"/>
                          <a:ea typeface="DejaVu Sans"/>
                        </a:rPr>
                        <a:t>oder eine spät beginnende Fremdsprache</a:t>
                      </a:r>
                      <a:br>
                        <a:rPr sz="1800"/>
                      </a:br>
                      <a:r>
                        <a:rPr lang="de-DE" sz="1600" b="0" strike="noStrike" spc="-1">
                          <a:solidFill>
                            <a:srgbClr val="DAE3F3"/>
                          </a:solidFill>
                          <a:latin typeface="Calibri"/>
                          <a:ea typeface="DejaVu Sans"/>
                        </a:rPr>
                        <a:t>oder eine weitere Naturwissenschaft</a:t>
                      </a:r>
                      <a:br>
                        <a:rPr sz="1800"/>
                      </a:br>
                      <a:r>
                        <a:rPr lang="de-DE" sz="1600" b="0" strike="noStrike" spc="-1">
                          <a:solidFill>
                            <a:srgbClr val="DAE3F3"/>
                          </a:solidFill>
                          <a:latin typeface="Calibri"/>
                          <a:ea typeface="DejaVu Sans"/>
                        </a:rPr>
                        <a:t>oder Informatik (nur NTG)</a:t>
                      </a:r>
                      <a:br>
                        <a:rPr sz="1800"/>
                      </a:br>
                      <a:r>
                        <a:rPr lang="de-DE" sz="1600" b="0" strike="noStrike" spc="-1">
                          <a:solidFill>
                            <a:srgbClr val="DAE3F3"/>
                          </a:solidFill>
                          <a:latin typeface="Calibri"/>
                          <a:ea typeface="DejaVu Sans"/>
                        </a:rPr>
                        <a:t>oder spät beginnende Informatik (HG, SG, MuG, WWG, SWG)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Kunst oder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FFFFFF"/>
                        </a:buClr>
                        <a:buFont typeface="Arial"/>
                        <a:buChar char="•"/>
                      </a:pPr>
                      <a:r>
                        <a:rPr lang="de-DE" sz="1600" b="0" strike="noStrike" spc="-1">
                          <a:solidFill>
                            <a:srgbClr val="FFFFFF"/>
                          </a:solidFill>
                          <a:latin typeface="Calibri"/>
                          <a:ea typeface="DejaVu Sans"/>
                        </a:rPr>
                        <a:t>Geographie oder Wirtschaft und Recht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FFFFFF"/>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Weiterführung von PuG oder Geographie oder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282"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83"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4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Beispiel:</a:t>
            </a:r>
            <a:endParaRPr lang="de-DE" sz="2000" b="0" strike="noStrike" spc="-1">
              <a:solidFill>
                <a:srgbClr val="000000"/>
              </a:solidFill>
              <a:latin typeface="Arial"/>
            </a:endParaRPr>
          </a:p>
        </p:txBody>
      </p:sp>
      <p:graphicFrame>
        <p:nvGraphicFramePr>
          <p:cNvPr id="548" name="Table 3"/>
          <p:cNvGraphicFramePr/>
          <p:nvPr/>
        </p:nvGraphicFramePr>
        <p:xfrm>
          <a:off x="474480" y="1937520"/>
          <a:ext cx="3873960" cy="2224800"/>
        </p:xfrm>
        <a:graphic>
          <a:graphicData uri="http://schemas.openxmlformats.org/drawingml/2006/table">
            <a:tbl>
              <a:tblPr/>
              <a:tblGrid>
                <a:gridCol w="2521440">
                  <a:extLst>
                    <a:ext uri="{9D8B030D-6E8A-4147-A177-3AD203B41FA5}">
                      <a16:colId xmlns:a16="http://schemas.microsoft.com/office/drawing/2014/main" val="20000"/>
                    </a:ext>
                  </a:extLst>
                </a:gridCol>
                <a:gridCol w="13528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Prüfungsform</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Mathematik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1" strike="noStrike" spc="-1">
                          <a:solidFill>
                            <a:srgbClr val="00B050"/>
                          </a:solidFill>
                          <a:latin typeface="Calibri"/>
                          <a:ea typeface="DejaVu Sans"/>
                        </a:rPr>
                        <a:t>Leistungsfach Physik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1" strike="noStrike" spc="-1">
                          <a:solidFill>
                            <a:srgbClr val="00B05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70800">
                <a:tc>
                  <a:txBody>
                    <a:bodyPr/>
                    <a:lstStyle/>
                    <a:p>
                      <a:pPr defTabSz="914400">
                        <a:lnSpc>
                          <a:spcPct val="100000"/>
                        </a:lnSpc>
                      </a:pPr>
                      <a:r>
                        <a:rPr lang="de-DE" sz="1600" b="0" strike="noStrike" spc="-1">
                          <a:solidFill>
                            <a:srgbClr val="000000"/>
                          </a:solidFill>
                          <a:latin typeface="Calibri"/>
                          <a:ea typeface="DejaVu Sans"/>
                        </a:rPr>
                        <a:t>Informatik spät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70800">
                <a:tc>
                  <a:txBody>
                    <a:bodyPr/>
                    <a:lstStyle/>
                    <a:p>
                      <a:pPr defTabSz="914400">
                        <a:lnSpc>
                          <a:spcPct val="100000"/>
                        </a:lnSpc>
                      </a:pPr>
                      <a:r>
                        <a:rPr lang="de-DE" sz="1600" b="0" strike="noStrike" spc="-1">
                          <a:solidFill>
                            <a:srgbClr val="000000"/>
                          </a:solidFill>
                          <a:latin typeface="Calibri"/>
                          <a:ea typeface="DejaVu Sans"/>
                        </a:rPr>
                        <a:t>Geographie</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graphicFrame>
        <p:nvGraphicFramePr>
          <p:cNvPr id="549" name="Table 4"/>
          <p:cNvGraphicFramePr/>
          <p:nvPr/>
        </p:nvGraphicFramePr>
        <p:xfrm>
          <a:off x="474480" y="4499280"/>
          <a:ext cx="3873600" cy="1483200"/>
        </p:xfrm>
        <a:graphic>
          <a:graphicData uri="http://schemas.openxmlformats.org/drawingml/2006/table">
            <a:tbl>
              <a:tblPr/>
              <a:tblGrid>
                <a:gridCol w="3143880">
                  <a:extLst>
                    <a:ext uri="{9D8B030D-6E8A-4147-A177-3AD203B41FA5}">
                      <a16:colId xmlns:a16="http://schemas.microsoft.com/office/drawing/2014/main" val="20000"/>
                    </a:ext>
                  </a:extLst>
                </a:gridCol>
                <a:gridCol w="7300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Abiturfächer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a:t>
                      </a:r>
                      <a:r>
                        <a:rPr lang="de-DE" sz="1600" b="0" i="1" strike="noStrike" spc="-1">
                          <a:solidFill>
                            <a:srgbClr val="000000"/>
                          </a:solidFill>
                          <a:latin typeface="Calibri"/>
                          <a:ea typeface="DejaVu Sans"/>
                        </a:rPr>
                        <a:t>und </a:t>
                      </a:r>
                      <a:r>
                        <a:rPr lang="de-DE" sz="1600" b="0" strike="noStrike" spc="-1">
                          <a:solidFill>
                            <a:srgbClr val="000000"/>
                          </a:solidFill>
                          <a:latin typeface="Calibri"/>
                          <a:ea typeface="DejaVu Sans"/>
                        </a:rPr>
                        <a:t>Mathematik </a:t>
                      </a:r>
                      <a:r>
                        <a:rPr lang="de-DE" sz="1600" b="0" i="1" strike="noStrike" spc="-1">
                          <a:solidFill>
                            <a:srgbClr val="000000"/>
                          </a:solidFill>
                          <a:latin typeface="Calibri"/>
                          <a:ea typeface="DejaVu Sans"/>
                        </a:rPr>
                        <a:t>und</a:t>
                      </a:r>
                      <a:r>
                        <a:rPr lang="de-DE" sz="1600" b="0" strike="noStrike" spc="-1">
                          <a:solidFill>
                            <a:srgbClr val="000000"/>
                          </a:solidFill>
                          <a:latin typeface="Calibri"/>
                          <a:ea typeface="DejaVu Sans"/>
                        </a:rPr>
                        <a:t> LF</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eine fortgef. FS </a:t>
                      </a:r>
                      <a:r>
                        <a:rPr lang="de-DE" sz="1600" b="0" i="1" strike="noStrike" spc="-1">
                          <a:solidFill>
                            <a:srgbClr val="000000"/>
                          </a:solidFill>
                          <a:latin typeface="Calibri"/>
                          <a:ea typeface="DejaVu Sans"/>
                        </a:rPr>
                        <a:t>oder </a:t>
                      </a:r>
                      <a:r>
                        <a:rPr lang="de-DE" sz="1600" b="0" strike="noStrike" spc="-1">
                          <a:solidFill>
                            <a:srgbClr val="000000"/>
                          </a:solidFill>
                          <a:latin typeface="Calibri"/>
                          <a:ea typeface="DejaVu Sans"/>
                        </a:rPr>
                        <a:t>NW</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mind. ein GPR-Fach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50"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51"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52" name="CustomShape 7"/>
          <p:cNvSpPr/>
          <p:nvPr/>
        </p:nvSpPr>
        <p:spPr>
          <a:xfrm>
            <a:off x="2017800" y="11354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MINT-</a:t>
            </a:r>
            <a:r>
              <a:rPr lang="de-DE" sz="1400" b="0" strike="noStrike" spc="-1">
                <a:solidFill>
                  <a:srgbClr val="000000"/>
                </a:solidFill>
                <a:latin typeface="Calibri"/>
                <a:ea typeface="DejaVu Sans"/>
              </a:rPr>
              <a:t>Bereich</a:t>
            </a:r>
            <a:endParaRPr lang="de-DE" sz="1400" b="0" strike="noStrike" spc="-1">
              <a:solidFill>
                <a:srgbClr val="000000"/>
              </a:solidFill>
              <a:latin typeface="Arial"/>
            </a:endParaRPr>
          </a:p>
        </p:txBody>
      </p:sp>
      <p:graphicFrame>
        <p:nvGraphicFramePr>
          <p:cNvPr id="553" name="Table 8"/>
          <p:cNvGraphicFramePr/>
          <p:nvPr/>
        </p:nvGraphicFramePr>
        <p:xfrm>
          <a:off x="4712400" y="4499280"/>
          <a:ext cx="3873960" cy="1483200"/>
        </p:xfrm>
        <a:graphic>
          <a:graphicData uri="http://schemas.openxmlformats.org/drawingml/2006/table">
            <a:tbl>
              <a:tblPr/>
              <a:tblGrid>
                <a:gridCol w="3075840">
                  <a:extLst>
                    <a:ext uri="{9D8B030D-6E8A-4147-A177-3AD203B41FA5}">
                      <a16:colId xmlns:a16="http://schemas.microsoft.com/office/drawing/2014/main" val="20000"/>
                    </a:ext>
                  </a:extLst>
                </a:gridCol>
                <a:gridCol w="7984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Prüfungsformen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3 x schriftl., 2 x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zwei Fächer auf eA schriftl.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höchst. ein Fach auf eA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54" name="CustomShape 9"/>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55" name="CustomShape 10"/>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5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Beispiel:</a:t>
            </a:r>
            <a:endParaRPr lang="de-DE" sz="2000" b="0" strike="noStrike" spc="-1">
              <a:solidFill>
                <a:srgbClr val="000000"/>
              </a:solidFill>
              <a:latin typeface="Arial"/>
            </a:endParaRPr>
          </a:p>
        </p:txBody>
      </p:sp>
      <p:graphicFrame>
        <p:nvGraphicFramePr>
          <p:cNvPr id="558" name="Table 3"/>
          <p:cNvGraphicFramePr/>
          <p:nvPr/>
        </p:nvGraphicFramePr>
        <p:xfrm>
          <a:off x="474480" y="1937520"/>
          <a:ext cx="3873960" cy="2224800"/>
        </p:xfrm>
        <a:graphic>
          <a:graphicData uri="http://schemas.openxmlformats.org/drawingml/2006/table">
            <a:tbl>
              <a:tblPr/>
              <a:tblGrid>
                <a:gridCol w="2521440">
                  <a:extLst>
                    <a:ext uri="{9D8B030D-6E8A-4147-A177-3AD203B41FA5}">
                      <a16:colId xmlns:a16="http://schemas.microsoft.com/office/drawing/2014/main" val="20000"/>
                    </a:ext>
                  </a:extLst>
                </a:gridCol>
                <a:gridCol w="13528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Prüfungsform</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Mathematik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1" strike="noStrike" spc="-1">
                          <a:solidFill>
                            <a:srgbClr val="00B050"/>
                          </a:solidFill>
                          <a:latin typeface="Calibri"/>
                          <a:ea typeface="DejaVu Sans"/>
                        </a:rPr>
                        <a:t>Leistungsfach PuG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1" strike="noStrike" spc="-1">
                          <a:solidFill>
                            <a:srgbClr val="00B05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70800">
                <a:tc>
                  <a:txBody>
                    <a:bodyPr/>
                    <a:lstStyle/>
                    <a:p>
                      <a:pPr defTabSz="914400">
                        <a:lnSpc>
                          <a:spcPct val="100000"/>
                        </a:lnSpc>
                      </a:pPr>
                      <a:r>
                        <a:rPr lang="de-DE" sz="1600" b="0" strike="noStrike" spc="-1">
                          <a:solidFill>
                            <a:srgbClr val="000000"/>
                          </a:solidFill>
                          <a:latin typeface="Calibri"/>
                          <a:ea typeface="DejaVu Sans"/>
                        </a:rPr>
                        <a:t>Katholische Religionslehre</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70800">
                <a:tc>
                  <a:txBody>
                    <a:bodyPr/>
                    <a:lstStyle/>
                    <a:p>
                      <a:pPr defTabSz="914400">
                        <a:lnSpc>
                          <a:spcPct val="100000"/>
                        </a:lnSpc>
                      </a:pPr>
                      <a:r>
                        <a:rPr lang="de-DE" sz="1600" b="0" strike="noStrike" spc="-1">
                          <a:solidFill>
                            <a:srgbClr val="000000"/>
                          </a:solidFill>
                          <a:latin typeface="Calibri"/>
                          <a:ea typeface="DejaVu Sans"/>
                        </a:rPr>
                        <a:t>Englisch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graphicFrame>
        <p:nvGraphicFramePr>
          <p:cNvPr id="559" name="Table 4"/>
          <p:cNvGraphicFramePr/>
          <p:nvPr/>
        </p:nvGraphicFramePr>
        <p:xfrm>
          <a:off x="474480" y="4499280"/>
          <a:ext cx="3873600" cy="1483200"/>
        </p:xfrm>
        <a:graphic>
          <a:graphicData uri="http://schemas.openxmlformats.org/drawingml/2006/table">
            <a:tbl>
              <a:tblPr/>
              <a:tblGrid>
                <a:gridCol w="3143880">
                  <a:extLst>
                    <a:ext uri="{9D8B030D-6E8A-4147-A177-3AD203B41FA5}">
                      <a16:colId xmlns:a16="http://schemas.microsoft.com/office/drawing/2014/main" val="20000"/>
                    </a:ext>
                  </a:extLst>
                </a:gridCol>
                <a:gridCol w="7300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Abiturfächer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a:t>
                      </a:r>
                      <a:r>
                        <a:rPr lang="de-DE" sz="1600" b="0" i="1" strike="noStrike" spc="-1">
                          <a:solidFill>
                            <a:srgbClr val="000000"/>
                          </a:solidFill>
                          <a:latin typeface="Calibri"/>
                          <a:ea typeface="DejaVu Sans"/>
                        </a:rPr>
                        <a:t>und </a:t>
                      </a:r>
                      <a:r>
                        <a:rPr lang="de-DE" sz="1600" b="0" strike="noStrike" spc="-1">
                          <a:solidFill>
                            <a:srgbClr val="000000"/>
                          </a:solidFill>
                          <a:latin typeface="Calibri"/>
                          <a:ea typeface="DejaVu Sans"/>
                        </a:rPr>
                        <a:t>Mathematik </a:t>
                      </a:r>
                      <a:r>
                        <a:rPr lang="de-DE" sz="1600" b="0" i="1" strike="noStrike" spc="-1">
                          <a:solidFill>
                            <a:srgbClr val="000000"/>
                          </a:solidFill>
                          <a:latin typeface="Calibri"/>
                          <a:ea typeface="DejaVu Sans"/>
                        </a:rPr>
                        <a:t>und</a:t>
                      </a:r>
                      <a:r>
                        <a:rPr lang="de-DE" sz="1600" b="0" strike="noStrike" spc="-1">
                          <a:solidFill>
                            <a:srgbClr val="000000"/>
                          </a:solidFill>
                          <a:latin typeface="Calibri"/>
                          <a:ea typeface="DejaVu Sans"/>
                        </a:rPr>
                        <a:t> LF</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eine fortgef. FS </a:t>
                      </a:r>
                      <a:r>
                        <a:rPr lang="de-DE" sz="1600" b="0" i="1" strike="noStrike" spc="-1">
                          <a:solidFill>
                            <a:srgbClr val="000000"/>
                          </a:solidFill>
                          <a:latin typeface="Calibri"/>
                          <a:ea typeface="DejaVu Sans"/>
                        </a:rPr>
                        <a:t>oder </a:t>
                      </a:r>
                      <a:r>
                        <a:rPr lang="de-DE" sz="1600" b="0" strike="noStrike" spc="-1">
                          <a:solidFill>
                            <a:srgbClr val="000000"/>
                          </a:solidFill>
                          <a:latin typeface="Calibri"/>
                          <a:ea typeface="DejaVu Sans"/>
                        </a:rPr>
                        <a:t>NW</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mind. ein GPR-Fach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60"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61"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62" name="CustomShape 7"/>
          <p:cNvSpPr/>
          <p:nvPr/>
        </p:nvSpPr>
        <p:spPr>
          <a:xfrm>
            <a:off x="2017800" y="11354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im </a:t>
            </a:r>
            <a:r>
              <a:rPr lang="de-DE" sz="1400" b="0" i="1" strike="noStrike" spc="-1">
                <a:solidFill>
                  <a:srgbClr val="000000"/>
                </a:solidFill>
                <a:latin typeface="Calibri"/>
                <a:ea typeface="DejaVu Sans"/>
              </a:rPr>
              <a:t>GPR-</a:t>
            </a:r>
            <a:r>
              <a:rPr lang="de-DE" sz="1400" b="0" strike="noStrike" spc="-1">
                <a:solidFill>
                  <a:srgbClr val="000000"/>
                </a:solidFill>
                <a:latin typeface="Calibri"/>
                <a:ea typeface="DejaVu Sans"/>
              </a:rPr>
              <a:t>Bereich</a:t>
            </a:r>
            <a:endParaRPr lang="de-DE" sz="1400" b="0" strike="noStrike" spc="-1">
              <a:solidFill>
                <a:srgbClr val="000000"/>
              </a:solidFill>
              <a:latin typeface="Arial"/>
            </a:endParaRPr>
          </a:p>
        </p:txBody>
      </p:sp>
      <p:graphicFrame>
        <p:nvGraphicFramePr>
          <p:cNvPr id="563" name="Table 8"/>
          <p:cNvGraphicFramePr/>
          <p:nvPr/>
        </p:nvGraphicFramePr>
        <p:xfrm>
          <a:off x="4712400" y="4499280"/>
          <a:ext cx="3873960" cy="1483200"/>
        </p:xfrm>
        <a:graphic>
          <a:graphicData uri="http://schemas.openxmlformats.org/drawingml/2006/table">
            <a:tbl>
              <a:tblPr/>
              <a:tblGrid>
                <a:gridCol w="3075840">
                  <a:extLst>
                    <a:ext uri="{9D8B030D-6E8A-4147-A177-3AD203B41FA5}">
                      <a16:colId xmlns:a16="http://schemas.microsoft.com/office/drawing/2014/main" val="20000"/>
                    </a:ext>
                  </a:extLst>
                </a:gridCol>
                <a:gridCol w="7984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Prüfungsformen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3 x schriftl., 2 x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zwei Fächer auf eA schriftl.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höchst. ein Fach auf eA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64" name="CustomShape 9"/>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65" name="CustomShape 10"/>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Abiturfächerwahl und Abiturprüfung</a:t>
            </a:r>
            <a:endParaRPr lang="de-DE" sz="2400" b="0" strike="noStrike" spc="-1">
              <a:solidFill>
                <a:srgbClr val="000000"/>
              </a:solidFill>
              <a:latin typeface="Arial"/>
            </a:endParaRPr>
          </a:p>
        </p:txBody>
      </p:sp>
      <p:sp>
        <p:nvSpPr>
          <p:cNvPr id="567"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Beispiel:</a:t>
            </a:r>
            <a:endParaRPr lang="de-DE" sz="2000" b="0" strike="noStrike" spc="-1">
              <a:solidFill>
                <a:srgbClr val="000000"/>
              </a:solidFill>
              <a:latin typeface="Arial"/>
            </a:endParaRPr>
          </a:p>
        </p:txBody>
      </p:sp>
      <p:graphicFrame>
        <p:nvGraphicFramePr>
          <p:cNvPr id="568" name="Table 3"/>
          <p:cNvGraphicFramePr/>
          <p:nvPr/>
        </p:nvGraphicFramePr>
        <p:xfrm>
          <a:off x="474480" y="1937520"/>
          <a:ext cx="3873960" cy="2224800"/>
        </p:xfrm>
        <a:graphic>
          <a:graphicData uri="http://schemas.openxmlformats.org/drawingml/2006/table">
            <a:tbl>
              <a:tblPr/>
              <a:tblGrid>
                <a:gridCol w="2521440">
                  <a:extLst>
                    <a:ext uri="{9D8B030D-6E8A-4147-A177-3AD203B41FA5}">
                      <a16:colId xmlns:a16="http://schemas.microsoft.com/office/drawing/2014/main" val="20000"/>
                    </a:ext>
                  </a:extLst>
                </a:gridCol>
                <a:gridCol w="13528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Prüfungsform</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Deutsch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1" strike="noStrike" spc="-1">
                          <a:solidFill>
                            <a:srgbClr val="00B050"/>
                          </a:solidFill>
                          <a:latin typeface="Calibri"/>
                          <a:ea typeface="DejaVu Sans"/>
                        </a:rPr>
                        <a:t>Leistungsfach Chemie (eA)</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B05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Biologie</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70800">
                <a:tc>
                  <a:txBody>
                    <a:bodyPr/>
                    <a:lstStyle/>
                    <a:p>
                      <a:pPr defTabSz="914400">
                        <a:lnSpc>
                          <a:spcPct val="100000"/>
                        </a:lnSpc>
                      </a:pPr>
                      <a:r>
                        <a:rPr lang="de-DE" sz="1600" b="0" strike="noStrike" spc="-1">
                          <a:solidFill>
                            <a:srgbClr val="000000"/>
                          </a:solidFill>
                          <a:latin typeface="Calibri"/>
                          <a:ea typeface="DejaVu Sans"/>
                        </a:rPr>
                        <a:t>Englisch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schriftlich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70800">
                <a:tc>
                  <a:txBody>
                    <a:bodyPr/>
                    <a:lstStyle/>
                    <a:p>
                      <a:pPr defTabSz="914400">
                        <a:lnSpc>
                          <a:spcPct val="100000"/>
                        </a:lnSpc>
                      </a:pPr>
                      <a:r>
                        <a:rPr lang="de-DE" sz="1600" b="0" strike="noStrike" spc="-1">
                          <a:solidFill>
                            <a:srgbClr val="000000"/>
                          </a:solidFill>
                          <a:latin typeface="Calibri"/>
                          <a:ea typeface="DejaVu Sans"/>
                        </a:rPr>
                        <a:t>Geographie</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mündlich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graphicFrame>
        <p:nvGraphicFramePr>
          <p:cNvPr id="569" name="Table 4"/>
          <p:cNvGraphicFramePr/>
          <p:nvPr/>
        </p:nvGraphicFramePr>
        <p:xfrm>
          <a:off x="474480" y="4499280"/>
          <a:ext cx="3873600" cy="1483200"/>
        </p:xfrm>
        <a:graphic>
          <a:graphicData uri="http://schemas.openxmlformats.org/drawingml/2006/table">
            <a:tbl>
              <a:tblPr/>
              <a:tblGrid>
                <a:gridCol w="3221640">
                  <a:extLst>
                    <a:ext uri="{9D8B030D-6E8A-4147-A177-3AD203B41FA5}">
                      <a16:colId xmlns:a16="http://schemas.microsoft.com/office/drawing/2014/main" val="20000"/>
                    </a:ext>
                  </a:extLst>
                </a:gridCol>
                <a:gridCol w="65232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Abiturfächer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1" strike="noStrike" spc="-1">
                          <a:solidFill>
                            <a:srgbClr val="000000"/>
                          </a:solidFill>
                          <a:latin typeface="Calibri"/>
                          <a:ea typeface="DejaVu Sans"/>
                        </a:rPr>
                        <a:t>D</a:t>
                      </a:r>
                      <a:r>
                        <a:rPr lang="de-DE" sz="1600" b="0" strike="noStrike" spc="-1">
                          <a:solidFill>
                            <a:srgbClr val="000000"/>
                          </a:solidFill>
                          <a:latin typeface="Calibri"/>
                          <a:ea typeface="DejaVu Sans"/>
                        </a:rPr>
                        <a:t> </a:t>
                      </a:r>
                      <a:r>
                        <a:rPr lang="de-DE" sz="1600" b="0" i="1" strike="noStrike" spc="-1">
                          <a:solidFill>
                            <a:srgbClr val="000000"/>
                          </a:solidFill>
                          <a:latin typeface="Calibri"/>
                          <a:ea typeface="DejaVu Sans"/>
                        </a:rPr>
                        <a:t>und</a:t>
                      </a:r>
                      <a:r>
                        <a:rPr lang="de-DE" sz="1600" b="0" strike="noStrike" spc="-1">
                          <a:solidFill>
                            <a:srgbClr val="000000"/>
                          </a:solidFill>
                          <a:latin typeface="Calibri"/>
                          <a:ea typeface="DejaVu Sans"/>
                        </a:rPr>
                        <a:t> </a:t>
                      </a:r>
                      <a:r>
                        <a:rPr lang="de-DE" sz="1600" b="1" strike="noStrike" spc="-1">
                          <a:solidFill>
                            <a:srgbClr val="000000"/>
                          </a:solidFill>
                          <a:latin typeface="Calibri"/>
                          <a:ea typeface="DejaVu Sans"/>
                        </a:rPr>
                        <a:t>LF NW/INF </a:t>
                      </a:r>
                      <a:r>
                        <a:rPr lang="de-DE" sz="1600" b="0" i="1" strike="noStrike" spc="-1">
                          <a:solidFill>
                            <a:srgbClr val="000000"/>
                          </a:solidFill>
                          <a:latin typeface="Calibri"/>
                          <a:ea typeface="DejaVu Sans"/>
                        </a:rPr>
                        <a:t>und</a:t>
                      </a:r>
                      <a:r>
                        <a:rPr lang="de-DE" sz="1600" b="0" strike="noStrike" spc="-1">
                          <a:solidFill>
                            <a:srgbClr val="000000"/>
                          </a:solidFill>
                          <a:latin typeface="Calibri"/>
                          <a:ea typeface="DejaVu Sans"/>
                        </a:rPr>
                        <a:t> </a:t>
                      </a:r>
                      <a:r>
                        <a:rPr lang="de-DE" sz="1600" b="1" strike="noStrike" spc="-1">
                          <a:solidFill>
                            <a:srgbClr val="000000"/>
                          </a:solidFill>
                          <a:latin typeface="Calibri"/>
                          <a:ea typeface="DejaVu Sans"/>
                        </a:rPr>
                        <a:t>NW/INF</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eine fortgef. FS </a:t>
                      </a:r>
                      <a:r>
                        <a:rPr lang="de-DE" sz="1600" b="0" i="1" strike="noStrike" spc="-1">
                          <a:solidFill>
                            <a:srgbClr val="000000"/>
                          </a:solidFill>
                          <a:latin typeface="Calibri"/>
                          <a:ea typeface="DejaVu Sans"/>
                        </a:rPr>
                        <a:t>oder </a:t>
                      </a:r>
                      <a:r>
                        <a:rPr lang="de-DE" sz="1600" b="0" strike="noStrike" spc="-1">
                          <a:solidFill>
                            <a:srgbClr val="000000"/>
                          </a:solidFill>
                          <a:latin typeface="Calibri"/>
                          <a:ea typeface="DejaVu Sans"/>
                        </a:rPr>
                        <a:t>NW</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mind. ein GPR-Fach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70" name="CustomShape 5"/>
          <p:cNvSpPr/>
          <p:nvPr/>
        </p:nvSpPr>
        <p:spPr>
          <a:xfrm>
            <a:off x="7147440" y="149400"/>
            <a:ext cx="1515240" cy="1343880"/>
          </a:xfrm>
          <a:prstGeom prst="ellipse">
            <a:avLst/>
          </a:prstGeom>
          <a:solidFill>
            <a:schemeClr val="accent6">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71" name="CustomShape 6"/>
          <p:cNvSpPr/>
          <p:nvPr/>
        </p:nvSpPr>
        <p:spPr>
          <a:xfrm>
            <a:off x="725868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Flexibilität </a:t>
            </a:r>
            <a:br>
              <a:rPr sz="1800"/>
            </a:br>
            <a:r>
              <a:rPr lang="de-DE" sz="1400" b="0" strike="noStrike" spc="-1">
                <a:solidFill>
                  <a:srgbClr val="000000"/>
                </a:solidFill>
                <a:latin typeface="Calibri"/>
                <a:ea typeface="DejaVu Sans"/>
              </a:rPr>
              <a:t>in der Abiturprüfung</a:t>
            </a:r>
            <a:endParaRPr lang="de-DE" sz="1400" b="0" strike="noStrike" spc="-1">
              <a:solidFill>
                <a:srgbClr val="000000"/>
              </a:solidFill>
              <a:latin typeface="Arial"/>
            </a:endParaRPr>
          </a:p>
        </p:txBody>
      </p:sp>
      <p:sp>
        <p:nvSpPr>
          <p:cNvPr id="572" name="CustomShape 7"/>
          <p:cNvSpPr/>
          <p:nvPr/>
        </p:nvSpPr>
        <p:spPr>
          <a:xfrm>
            <a:off x="2017800" y="1135440"/>
            <a:ext cx="2319480" cy="516600"/>
          </a:xfrm>
          <a:prstGeom prst="rect">
            <a:avLst/>
          </a:prstGeom>
          <a:solidFill>
            <a:schemeClr val="accent1">
              <a:lumMod val="20000"/>
              <a:lumOff val="80000"/>
            </a:schemeClr>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Schwerpunktsetzung bei </a:t>
            </a:r>
            <a:r>
              <a:rPr lang="de-DE" sz="1400" b="1" i="1" strike="noStrike" spc="-1">
                <a:solidFill>
                  <a:srgbClr val="000000"/>
                </a:solidFill>
                <a:latin typeface="Calibri"/>
                <a:ea typeface="DejaVu Sans"/>
              </a:rPr>
              <a:t>Substitution </a:t>
            </a:r>
            <a:r>
              <a:rPr lang="de-DE" sz="1400" b="0" i="1" strike="noStrike" spc="-1">
                <a:solidFill>
                  <a:srgbClr val="000000"/>
                </a:solidFill>
                <a:latin typeface="Calibri"/>
                <a:ea typeface="DejaVu Sans"/>
              </a:rPr>
              <a:t>von M</a:t>
            </a:r>
            <a:endParaRPr lang="de-DE" sz="1400" b="0" strike="noStrike" spc="-1">
              <a:solidFill>
                <a:srgbClr val="000000"/>
              </a:solidFill>
              <a:latin typeface="Arial"/>
            </a:endParaRPr>
          </a:p>
        </p:txBody>
      </p:sp>
      <p:graphicFrame>
        <p:nvGraphicFramePr>
          <p:cNvPr id="573" name="Table 8"/>
          <p:cNvGraphicFramePr/>
          <p:nvPr/>
        </p:nvGraphicFramePr>
        <p:xfrm>
          <a:off x="4712400" y="4499280"/>
          <a:ext cx="3873960" cy="1483200"/>
        </p:xfrm>
        <a:graphic>
          <a:graphicData uri="http://schemas.openxmlformats.org/drawingml/2006/table">
            <a:tbl>
              <a:tblPr/>
              <a:tblGrid>
                <a:gridCol w="3075840">
                  <a:extLst>
                    <a:ext uri="{9D8B030D-6E8A-4147-A177-3AD203B41FA5}">
                      <a16:colId xmlns:a16="http://schemas.microsoft.com/office/drawing/2014/main" val="20000"/>
                    </a:ext>
                  </a:extLst>
                </a:gridCol>
                <a:gridCol w="798480">
                  <a:extLst>
                    <a:ext uri="{9D8B030D-6E8A-4147-A177-3AD203B41FA5}">
                      <a16:colId xmlns:a16="http://schemas.microsoft.com/office/drawing/2014/main" val="20001"/>
                    </a:ext>
                  </a:extLst>
                </a:gridCol>
              </a:tblGrid>
              <a:tr h="370800">
                <a:tc>
                  <a:txBody>
                    <a:bodyPr/>
                    <a:lstStyle/>
                    <a:p>
                      <a:pPr defTabSz="914400">
                        <a:lnSpc>
                          <a:spcPct val="100000"/>
                        </a:lnSpc>
                      </a:pPr>
                      <a:r>
                        <a:rPr lang="de-DE" sz="1600" b="1" strike="noStrike" spc="-1">
                          <a:solidFill>
                            <a:srgbClr val="000000"/>
                          </a:solidFill>
                          <a:latin typeface="Calibri"/>
                          <a:ea typeface="DejaVu Sans"/>
                        </a:rPr>
                        <a:t>Prüfungsformen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70800">
                <a:tc>
                  <a:txBody>
                    <a:bodyPr/>
                    <a:lstStyle/>
                    <a:p>
                      <a:pPr defTabSz="914400">
                        <a:lnSpc>
                          <a:spcPct val="100000"/>
                        </a:lnSpc>
                      </a:pPr>
                      <a:r>
                        <a:rPr lang="de-DE" sz="1600" b="0" strike="noStrike" spc="-1">
                          <a:solidFill>
                            <a:srgbClr val="000000"/>
                          </a:solidFill>
                          <a:latin typeface="Calibri"/>
                          <a:ea typeface="DejaVu Sans"/>
                        </a:rPr>
                        <a:t>3 x schriftl., 2 x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70800">
                <a:tc>
                  <a:txBody>
                    <a:bodyPr/>
                    <a:lstStyle/>
                    <a:p>
                      <a:pPr defTabSz="914400">
                        <a:lnSpc>
                          <a:spcPct val="100000"/>
                        </a:lnSpc>
                      </a:pPr>
                      <a:r>
                        <a:rPr lang="de-DE" sz="1600" b="0" strike="noStrike" spc="-1">
                          <a:solidFill>
                            <a:srgbClr val="000000"/>
                          </a:solidFill>
                          <a:latin typeface="Calibri"/>
                          <a:ea typeface="DejaVu Sans"/>
                        </a:rPr>
                        <a:t>mind. zwei Fächer auf eA schriftl.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70800">
                <a:tc>
                  <a:txBody>
                    <a:bodyPr/>
                    <a:lstStyle/>
                    <a:p>
                      <a:pPr defTabSz="914400">
                        <a:lnSpc>
                          <a:spcPct val="100000"/>
                        </a:lnSpc>
                      </a:pPr>
                      <a:r>
                        <a:rPr lang="de-DE" sz="1600" b="0" strike="noStrike" spc="-1">
                          <a:solidFill>
                            <a:srgbClr val="000000"/>
                          </a:solidFill>
                          <a:latin typeface="Calibri"/>
                          <a:ea typeface="DejaVu Sans"/>
                        </a:rPr>
                        <a:t>höchst. ein Fach auf eA mündl.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1" strike="noStrike" spc="-1">
                          <a:solidFill>
                            <a:srgbClr val="00B050"/>
                          </a:solidFill>
                          <a:latin typeface="Wingdings"/>
                          <a:ea typeface="DejaVu Sans"/>
                        </a:rPr>
                        <a: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574" name="CustomShape 9"/>
          <p:cNvSpPr/>
          <p:nvPr/>
        </p:nvSpPr>
        <p:spPr>
          <a:xfrm>
            <a:off x="5051520" y="3249000"/>
            <a:ext cx="3193920" cy="685800"/>
          </a:xfrm>
          <a:prstGeom prst="leftArrow">
            <a:avLst>
              <a:gd name="adj1" fmla="val 50000"/>
              <a:gd name="adj2" fmla="val 50000"/>
            </a:avLst>
          </a:prstGeom>
          <a:solidFill>
            <a:srgbClr val="4472C4"/>
          </a:solidFill>
          <a:ln>
            <a:solidFill>
              <a:srgbClr val="32549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FFFFFF"/>
                </a:solidFill>
                <a:latin typeface="Calibri"/>
                <a:ea typeface="DejaVu Sans"/>
              </a:rPr>
              <a:t>Fremdsprache verpflichtend!</a:t>
            </a:r>
            <a:endParaRPr lang="de-DE" sz="1600" b="0" strike="noStrike" spc="-1">
              <a:solidFill>
                <a:srgbClr val="000000"/>
              </a:solidFill>
              <a:latin typeface="Arial"/>
            </a:endParaRPr>
          </a:p>
        </p:txBody>
      </p:sp>
      <p:sp>
        <p:nvSpPr>
          <p:cNvPr id="575" name="CustomShape 10"/>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76" name="CustomShape 11"/>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578"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4472C4"/>
              </a:buClr>
              <a:buFont typeface="Calibri Light"/>
              <a:buAutoNum type="arabicPeriod"/>
            </a:pPr>
            <a:r>
              <a:rPr lang="de-DE" sz="2000" b="1" strike="noStrike" spc="-1">
                <a:solidFill>
                  <a:srgbClr val="4472C4"/>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Leistungsnachweise und Einbringung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CustomShape 1"/>
          <p:cNvSpPr/>
          <p:nvPr/>
        </p:nvSpPr>
        <p:spPr>
          <a:xfrm>
            <a:off x="7147440" y="149400"/>
            <a:ext cx="1515240" cy="1343880"/>
          </a:xfrm>
          <a:prstGeom prst="ellipse">
            <a:avLst/>
          </a:prstGeom>
          <a:solidFill>
            <a:schemeClr val="accent2">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80" name="CustomShape 2"/>
          <p:cNvSpPr/>
          <p:nvPr/>
        </p:nvSpPr>
        <p:spPr>
          <a:xfrm>
            <a:off x="7258680" y="45288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Studien- und Berufs-orientierung</a:t>
            </a:r>
            <a:endParaRPr lang="de-DE" sz="1400" b="0" strike="noStrike" spc="-1">
              <a:solidFill>
                <a:srgbClr val="000000"/>
              </a:solidFill>
              <a:latin typeface="Arial"/>
            </a:endParaRPr>
          </a:p>
        </p:txBody>
      </p:sp>
      <p:sp>
        <p:nvSpPr>
          <p:cNvPr id="581" name="CustomShape 3"/>
          <p:cNvSpPr/>
          <p:nvPr/>
        </p:nvSpPr>
        <p:spPr>
          <a:xfrm>
            <a:off x="395640" y="147348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Fünf Projekttage</a:t>
            </a:r>
            <a:endParaRPr lang="de-DE" sz="2000" b="0" strike="noStrike" spc="-1">
              <a:solidFill>
                <a:srgbClr val="000000"/>
              </a:solidFill>
              <a:latin typeface="Arial"/>
            </a:endParaRPr>
          </a:p>
        </p:txBody>
      </p:sp>
      <p:graphicFrame>
        <p:nvGraphicFramePr>
          <p:cNvPr id="10" name="Diagram10"/>
          <p:cNvGraphicFramePr/>
          <p:nvPr>
            <p:extLst>
              <p:ext uri="{D42A27DB-BD31-4B8C-83A1-F6EECF244321}">
                <p14:modId xmlns:p14="http://schemas.microsoft.com/office/powerpoint/2010/main" val="1624762595"/>
              </p:ext>
            </p:extLst>
          </p:nvPr>
        </p:nvGraphicFramePr>
        <p:xfrm>
          <a:off x="593280" y="1351080"/>
          <a:ext cx="6287400" cy="52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82" name="CustomShape 4"/>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Studien- und Berufsorientierung (StuBo):</a:t>
            </a:r>
            <a:endParaRPr lang="de-DE" sz="2400" b="0" strike="noStrike" spc="-1">
              <a:solidFill>
                <a:srgbClr val="000000"/>
              </a:solidFill>
              <a:latin typeface="Arial"/>
            </a:endParaRPr>
          </a:p>
          <a:p>
            <a:pPr defTabSz="914400">
              <a:lnSpc>
                <a:spcPct val="100000"/>
              </a:lnSpc>
            </a:pPr>
            <a:r>
              <a:rPr lang="de-DE" sz="2400" b="1" strike="noStrike" spc="-1">
                <a:solidFill>
                  <a:srgbClr val="355D90"/>
                </a:solidFill>
                <a:latin typeface="Calibri"/>
                <a:ea typeface="Lucida Sans Unicode"/>
              </a:rPr>
              <a:t>Aufbaumodul zur beruflichen Orientierung (ABO)</a:t>
            </a:r>
            <a:endParaRPr lang="de-DE" sz="2400" b="0" strike="noStrike" spc="-1">
              <a:solidFill>
                <a:srgbClr val="000000"/>
              </a:solidFill>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CustomShape 1"/>
          <p:cNvSpPr/>
          <p:nvPr/>
        </p:nvSpPr>
        <p:spPr>
          <a:xfrm>
            <a:off x="7147440" y="149400"/>
            <a:ext cx="1515240" cy="1343880"/>
          </a:xfrm>
          <a:prstGeom prst="ellipse">
            <a:avLst/>
          </a:prstGeom>
          <a:solidFill>
            <a:schemeClr val="accent2">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84" name="CustomShape 2"/>
          <p:cNvSpPr/>
          <p:nvPr/>
        </p:nvSpPr>
        <p:spPr>
          <a:xfrm>
            <a:off x="7258680" y="45288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Studien- und Berufs-orientierung</a:t>
            </a:r>
            <a:endParaRPr lang="de-DE" sz="1400" b="0" strike="noStrike" spc="-1">
              <a:solidFill>
                <a:srgbClr val="000000"/>
              </a:solidFill>
              <a:latin typeface="Arial"/>
            </a:endParaRPr>
          </a:p>
        </p:txBody>
      </p:sp>
      <p:graphicFrame>
        <p:nvGraphicFramePr>
          <p:cNvPr id="11" name="Diagram11"/>
          <p:cNvGraphicFramePr/>
          <p:nvPr>
            <p:extLst>
              <p:ext uri="{D42A27DB-BD31-4B8C-83A1-F6EECF244321}">
                <p14:modId xmlns:p14="http://schemas.microsoft.com/office/powerpoint/2010/main" val="1344878752"/>
              </p:ext>
            </p:extLst>
          </p:nvPr>
        </p:nvGraphicFramePr>
        <p:xfrm>
          <a:off x="271440" y="1800360"/>
          <a:ext cx="8567280" cy="462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85" name="CustomShape 3"/>
          <p:cNvSpPr/>
          <p:nvPr/>
        </p:nvSpPr>
        <p:spPr>
          <a:xfrm>
            <a:off x="395640" y="148392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Vor- und Nachbereitung im digitalen Selbstlernkurs</a:t>
            </a:r>
            <a:endParaRPr lang="de-DE" sz="2000" b="0" strike="noStrike" spc="-1">
              <a:solidFill>
                <a:srgbClr val="000000"/>
              </a:solidFill>
              <a:latin typeface="Arial"/>
            </a:endParaRPr>
          </a:p>
        </p:txBody>
      </p:sp>
      <p:sp>
        <p:nvSpPr>
          <p:cNvPr id="586" name="CustomShape 4"/>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Studien- und Berufsorientierung (StuBo):</a:t>
            </a:r>
            <a:endParaRPr lang="de-DE" sz="2400" b="0" strike="noStrike" spc="-1">
              <a:solidFill>
                <a:srgbClr val="000000"/>
              </a:solidFill>
              <a:latin typeface="Arial"/>
            </a:endParaRPr>
          </a:p>
          <a:p>
            <a:pPr defTabSz="914400">
              <a:lnSpc>
                <a:spcPct val="100000"/>
              </a:lnSpc>
            </a:pPr>
            <a:r>
              <a:rPr lang="de-DE" sz="2400" b="1" strike="noStrike" spc="-1">
                <a:solidFill>
                  <a:srgbClr val="355D90"/>
                </a:solidFill>
                <a:latin typeface="Calibri"/>
                <a:ea typeface="Lucida Sans Unicode"/>
              </a:rPr>
              <a:t>Aufbaumodul zur beruflichen Orientierung (ABO)</a:t>
            </a:r>
            <a:endParaRPr lang="de-DE" sz="2400" b="0" strike="noStrike" spc="-1">
              <a:solidFill>
                <a:srgbClr val="000000"/>
              </a:solidFill>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CustomShape 1"/>
          <p:cNvSpPr/>
          <p:nvPr/>
        </p:nvSpPr>
        <p:spPr>
          <a:xfrm>
            <a:off x="6845400" y="1582920"/>
            <a:ext cx="1951920" cy="1894680"/>
          </a:xfrm>
          <a:prstGeom prst="downArrow">
            <a:avLst>
              <a:gd name="adj1" fmla="val 100000"/>
              <a:gd name="adj2" fmla="val 10879"/>
            </a:avLst>
          </a:prstGeom>
          <a:solidFill>
            <a:schemeClr val="accent1">
              <a:lumMod val="20000"/>
              <a:lumOff val="80000"/>
            </a:schemeClr>
          </a:solidFill>
          <a:ln w="3816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2000" b="0" strike="noStrike" spc="-1">
                <a:solidFill>
                  <a:srgbClr val="000000"/>
                </a:solidFill>
                <a:latin typeface="Calibri"/>
                <a:ea typeface="DejaVu Sans"/>
              </a:rPr>
              <a:t>Dokumentation</a:t>
            </a:r>
            <a:endParaRPr lang="de-DE" sz="2000" b="0" strike="noStrike" spc="-1">
              <a:solidFill>
                <a:srgbClr val="000000"/>
              </a:solidFill>
              <a:latin typeface="Arial"/>
            </a:endParaRPr>
          </a:p>
          <a:p>
            <a:pPr algn="ctr" defTabSz="914400">
              <a:lnSpc>
                <a:spcPct val="100000"/>
              </a:lnSpc>
            </a:pPr>
            <a:r>
              <a:rPr lang="de-DE" sz="2000" b="0" strike="noStrike" spc="-1">
                <a:solidFill>
                  <a:srgbClr val="000000"/>
                </a:solidFill>
                <a:latin typeface="Calibri"/>
                <a:ea typeface="DejaVu Sans"/>
              </a:rPr>
              <a:t>und Reflexion im </a:t>
            </a:r>
            <a:endParaRPr lang="de-DE" sz="2000" b="0" strike="noStrike" spc="-1">
              <a:solidFill>
                <a:srgbClr val="000000"/>
              </a:solidFill>
              <a:latin typeface="Arial"/>
            </a:endParaRPr>
          </a:p>
          <a:p>
            <a:pPr algn="ctr" defTabSz="914400">
              <a:lnSpc>
                <a:spcPct val="100000"/>
              </a:lnSpc>
            </a:pPr>
            <a:endParaRPr lang="de-DE" sz="2000" b="0" strike="noStrike" spc="-1">
              <a:solidFill>
                <a:srgbClr val="000000"/>
              </a:solidFill>
              <a:latin typeface="Arial"/>
            </a:endParaRPr>
          </a:p>
          <a:p>
            <a:pPr algn="ctr" defTabSz="914400">
              <a:lnSpc>
                <a:spcPct val="100000"/>
              </a:lnSpc>
            </a:pPr>
            <a:r>
              <a:rPr lang="de-DE" sz="2000" b="1" strike="noStrike" spc="-1">
                <a:solidFill>
                  <a:srgbClr val="000000"/>
                </a:solidFill>
                <a:latin typeface="Calibri"/>
                <a:ea typeface="DejaVu Sans"/>
              </a:rPr>
              <a:t>Portfolio</a:t>
            </a:r>
            <a:endParaRPr lang="de-DE" sz="2000" b="0" strike="noStrike" spc="-1">
              <a:solidFill>
                <a:srgbClr val="000000"/>
              </a:solidFill>
              <a:latin typeface="Arial"/>
            </a:endParaRPr>
          </a:p>
        </p:txBody>
      </p:sp>
      <p:sp>
        <p:nvSpPr>
          <p:cNvPr id="588" name="CustomShape 2"/>
          <p:cNvSpPr/>
          <p:nvPr/>
        </p:nvSpPr>
        <p:spPr>
          <a:xfrm>
            <a:off x="504000" y="3535200"/>
            <a:ext cx="8301240" cy="1659240"/>
          </a:xfrm>
          <a:prstGeom prst="rect">
            <a:avLst/>
          </a:prstGeom>
          <a:solidFill>
            <a:schemeClr val="accent1">
              <a:lumMod val="20000"/>
              <a:lumOff val="80000"/>
            </a:schemeClr>
          </a:solidFill>
          <a:ln w="2844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2000" b="1" strike="noStrike" spc="-1">
                <a:solidFill>
                  <a:srgbClr val="000000"/>
                </a:solidFill>
                <a:latin typeface="Calibri"/>
                <a:ea typeface="DejaVu Sans"/>
              </a:rPr>
              <a:t>Bemerkung im Abiturzeugnis</a:t>
            </a:r>
            <a:endParaRPr lang="de-DE" sz="20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 hat mit sehr großem Erfolg teilgenommen.</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 hat mit großem Erfolg teilgenommen.</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 hat mit Erfolg teilgenommen.</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 hat teilgenommen.</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Bei mangelhafter/ungenügender Teilnahme entfällt eine Bemerkung.</a:t>
            </a:r>
            <a:endParaRPr lang="de-DE" sz="1600" b="0" strike="noStrike" spc="-1">
              <a:solidFill>
                <a:srgbClr val="000000"/>
              </a:solidFill>
              <a:latin typeface="Arial"/>
            </a:endParaRPr>
          </a:p>
        </p:txBody>
      </p:sp>
      <p:sp>
        <p:nvSpPr>
          <p:cNvPr id="589" name="CustomShape 3"/>
          <p:cNvSpPr/>
          <p:nvPr/>
        </p:nvSpPr>
        <p:spPr>
          <a:xfrm>
            <a:off x="496440" y="1582920"/>
            <a:ext cx="3345840" cy="1756080"/>
          </a:xfrm>
          <a:prstGeom prst="rightArrow">
            <a:avLst>
              <a:gd name="adj1" fmla="val 100000"/>
              <a:gd name="adj2" fmla="val 12198"/>
            </a:avLst>
          </a:prstGeom>
          <a:solidFill>
            <a:schemeClr val="accent1">
              <a:lumMod val="20000"/>
              <a:lumOff val="80000"/>
            </a:schemeClr>
          </a:solidFill>
          <a:ln w="2844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2000" b="1" strike="noStrike" spc="-1">
                <a:solidFill>
                  <a:srgbClr val="000000"/>
                </a:solidFill>
                <a:latin typeface="Calibri"/>
                <a:ea typeface="DejaVu Sans"/>
              </a:rPr>
              <a:t>5 „ABO-Projekttage“</a:t>
            </a:r>
            <a:endParaRPr lang="de-DE" sz="20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Selbsterkundung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Berufserkundung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Studienerkundung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Bewerbung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Reflexion</a:t>
            </a:r>
            <a:endParaRPr lang="de-DE" sz="1600" b="0" strike="noStrike" spc="-1">
              <a:solidFill>
                <a:srgbClr val="000000"/>
              </a:solidFill>
              <a:latin typeface="Arial"/>
            </a:endParaRPr>
          </a:p>
        </p:txBody>
      </p:sp>
      <p:sp>
        <p:nvSpPr>
          <p:cNvPr id="590" name="CustomShape 4"/>
          <p:cNvSpPr/>
          <p:nvPr/>
        </p:nvSpPr>
        <p:spPr>
          <a:xfrm>
            <a:off x="3142800" y="1701360"/>
            <a:ext cx="3798360" cy="683640"/>
          </a:xfrm>
          <a:prstGeom prst="rightArrow">
            <a:avLst>
              <a:gd name="adj1" fmla="val 100000"/>
              <a:gd name="adj2" fmla="val 50000"/>
            </a:avLst>
          </a:prstGeom>
          <a:solidFill>
            <a:schemeClr val="accent1">
              <a:lumMod val="20000"/>
              <a:lumOff val="80000"/>
            </a:schemeClr>
          </a:solidFill>
          <a:ln w="2844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2000" b="1" strike="noStrike" spc="-1">
                <a:solidFill>
                  <a:srgbClr val="000000"/>
                </a:solidFill>
                <a:latin typeface="Calibri"/>
                <a:ea typeface="DejaVu Sans"/>
              </a:rPr>
              <a:t>digitaler Selbstlernkurs</a:t>
            </a:r>
            <a:endParaRPr lang="de-DE" sz="20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z.B. zur Vor- und Nachbereitung</a:t>
            </a:r>
            <a:endParaRPr lang="de-DE" sz="1600" b="0" strike="noStrike" spc="-1">
              <a:solidFill>
                <a:srgbClr val="000000"/>
              </a:solidFill>
              <a:latin typeface="Arial"/>
            </a:endParaRPr>
          </a:p>
        </p:txBody>
      </p:sp>
      <p:sp>
        <p:nvSpPr>
          <p:cNvPr id="591" name="CustomShape 5"/>
          <p:cNvSpPr/>
          <p:nvPr/>
        </p:nvSpPr>
        <p:spPr>
          <a:xfrm>
            <a:off x="3142800" y="2505600"/>
            <a:ext cx="3798360" cy="651240"/>
          </a:xfrm>
          <a:prstGeom prst="rightArrow">
            <a:avLst>
              <a:gd name="adj1" fmla="val 100000"/>
              <a:gd name="adj2" fmla="val 50000"/>
            </a:avLst>
          </a:prstGeom>
          <a:solidFill>
            <a:schemeClr val="accent1">
              <a:lumMod val="20000"/>
              <a:lumOff val="80000"/>
            </a:schemeClr>
          </a:solidFill>
          <a:ln w="2844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2000" b="1" strike="noStrike" spc="-1">
                <a:solidFill>
                  <a:srgbClr val="000000"/>
                </a:solidFill>
                <a:latin typeface="Calibri"/>
                <a:ea typeface="DejaVu Sans"/>
              </a:rPr>
              <a:t>freiwillige weitere Elemente</a:t>
            </a:r>
            <a:endParaRPr lang="de-DE" sz="20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z.B. Praktikum, individuelle Beratung</a:t>
            </a:r>
            <a:endParaRPr lang="de-DE" sz="1600" b="0" strike="noStrike" spc="-1">
              <a:solidFill>
                <a:srgbClr val="000000"/>
              </a:solidFill>
              <a:latin typeface="Arial"/>
            </a:endParaRPr>
          </a:p>
        </p:txBody>
      </p:sp>
      <p:sp>
        <p:nvSpPr>
          <p:cNvPr id="592" name="CustomShape 6"/>
          <p:cNvSpPr/>
          <p:nvPr/>
        </p:nvSpPr>
        <p:spPr>
          <a:xfrm>
            <a:off x="496440" y="5280120"/>
            <a:ext cx="8301240" cy="1242000"/>
          </a:xfrm>
          <a:prstGeom prst="rect">
            <a:avLst/>
          </a:prstGeom>
          <a:solidFill>
            <a:schemeClr val="accent1">
              <a:lumMod val="20000"/>
              <a:lumOff val="80000"/>
            </a:schemeClr>
          </a:solidFill>
          <a:ln w="28440">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de-DE" sz="2000" b="1" strike="noStrike" spc="-1">
                <a:solidFill>
                  <a:srgbClr val="000000"/>
                </a:solidFill>
                <a:latin typeface="Calibri"/>
                <a:ea typeface="DejaVu Sans"/>
              </a:rPr>
              <a:t>Ansprechpartner am WBG</a:t>
            </a:r>
            <a:endParaRPr lang="de-DE" sz="20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KBO Herr Leutsch </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OSK Herr Gsänger</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StuBo-Team: Frau Zenger, Herr Leutsch</a:t>
            </a:r>
            <a:endParaRPr lang="de-DE" sz="1600" b="0" strike="noStrike" spc="-1">
              <a:solidFill>
                <a:srgbClr val="000000"/>
              </a:solidFill>
              <a:latin typeface="Arial"/>
            </a:endParaRPr>
          </a:p>
        </p:txBody>
      </p:sp>
      <p:sp>
        <p:nvSpPr>
          <p:cNvPr id="593" name="CustomShape 7"/>
          <p:cNvSpPr/>
          <p:nvPr/>
        </p:nvSpPr>
        <p:spPr>
          <a:xfrm>
            <a:off x="7147440" y="149400"/>
            <a:ext cx="1515240" cy="1343880"/>
          </a:xfrm>
          <a:prstGeom prst="ellipse">
            <a:avLst/>
          </a:prstGeom>
          <a:solidFill>
            <a:schemeClr val="accent2">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594" name="CustomShape 8"/>
          <p:cNvSpPr/>
          <p:nvPr/>
        </p:nvSpPr>
        <p:spPr>
          <a:xfrm>
            <a:off x="7258680" y="45288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Studien- und Berufs-orientierung</a:t>
            </a:r>
            <a:endParaRPr lang="de-DE" sz="1400" b="0" strike="noStrike" spc="-1">
              <a:solidFill>
                <a:srgbClr val="000000"/>
              </a:solidFill>
              <a:latin typeface="Arial"/>
            </a:endParaRPr>
          </a:p>
        </p:txBody>
      </p:sp>
      <p:sp>
        <p:nvSpPr>
          <p:cNvPr id="595" name="CustomShape 9"/>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Studien- und Berufsorientierung (StuBo):</a:t>
            </a:r>
            <a:endParaRPr lang="de-DE" sz="2400" b="0" strike="noStrike" spc="-1">
              <a:solidFill>
                <a:srgbClr val="000000"/>
              </a:solidFill>
              <a:latin typeface="Arial"/>
            </a:endParaRPr>
          </a:p>
          <a:p>
            <a:pPr defTabSz="914400">
              <a:lnSpc>
                <a:spcPct val="100000"/>
              </a:lnSpc>
            </a:pPr>
            <a:r>
              <a:rPr lang="de-DE" sz="2400" b="1" strike="noStrike" spc="-1">
                <a:solidFill>
                  <a:srgbClr val="355D90"/>
                </a:solidFill>
                <a:latin typeface="Calibri"/>
                <a:ea typeface="Lucida Sans Unicode"/>
              </a:rPr>
              <a:t>Aufbaumodul zur beruflichen Orientierung (ABO)</a:t>
            </a:r>
            <a:endParaRPr lang="de-DE" sz="2400" b="0" strike="noStrike" spc="-1">
              <a:solidFill>
                <a:srgbClr val="000000"/>
              </a:solidFill>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5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5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5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597"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4472C4"/>
              </a:buClr>
              <a:buFont typeface="Calibri Light"/>
              <a:buAutoNum type="arabicPeriod"/>
            </a:pPr>
            <a:r>
              <a:rPr lang="de-DE" sz="2000" b="1" strike="noStrike" spc="-1">
                <a:solidFill>
                  <a:srgbClr val="4472C4"/>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Leistungsnachweise und Einbringungsregeln</a:t>
            </a:r>
            <a:endParaRPr lang="de-DE" sz="2400" b="0" strike="noStrike" spc="-1">
              <a:solidFill>
                <a:srgbClr val="000000"/>
              </a:solidFill>
              <a:latin typeface="Arial"/>
            </a:endParaRPr>
          </a:p>
        </p:txBody>
      </p:sp>
      <p:sp>
        <p:nvSpPr>
          <p:cNvPr id="599"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Punktesystem</a:t>
            </a:r>
            <a:endParaRPr lang="de-DE" sz="2000" b="0" strike="noStrike" spc="-1">
              <a:solidFill>
                <a:srgbClr val="000000"/>
              </a:solidFill>
              <a:latin typeface="Arial"/>
            </a:endParaRPr>
          </a:p>
        </p:txBody>
      </p:sp>
      <p:graphicFrame>
        <p:nvGraphicFramePr>
          <p:cNvPr id="600" name="Table 3"/>
          <p:cNvGraphicFramePr/>
          <p:nvPr/>
        </p:nvGraphicFramePr>
        <p:xfrm>
          <a:off x="486360" y="2607120"/>
          <a:ext cx="8187120" cy="2081520"/>
        </p:xfrm>
        <a:graphic>
          <a:graphicData uri="http://schemas.openxmlformats.org/drawingml/2006/table">
            <a:tbl>
              <a:tblPr/>
              <a:tblGrid>
                <a:gridCol w="496800">
                  <a:extLst>
                    <a:ext uri="{9D8B030D-6E8A-4147-A177-3AD203B41FA5}">
                      <a16:colId xmlns:a16="http://schemas.microsoft.com/office/drawing/2014/main" val="20000"/>
                    </a:ext>
                  </a:extLst>
                </a:gridCol>
                <a:gridCol w="496800">
                  <a:extLst>
                    <a:ext uri="{9D8B030D-6E8A-4147-A177-3AD203B41FA5}">
                      <a16:colId xmlns:a16="http://schemas.microsoft.com/office/drawing/2014/main" val="20001"/>
                    </a:ext>
                  </a:extLst>
                </a:gridCol>
                <a:gridCol w="496800">
                  <a:extLst>
                    <a:ext uri="{9D8B030D-6E8A-4147-A177-3AD203B41FA5}">
                      <a16:colId xmlns:a16="http://schemas.microsoft.com/office/drawing/2014/main" val="20002"/>
                    </a:ext>
                  </a:extLst>
                </a:gridCol>
                <a:gridCol w="496800">
                  <a:extLst>
                    <a:ext uri="{9D8B030D-6E8A-4147-A177-3AD203B41FA5}">
                      <a16:colId xmlns:a16="http://schemas.microsoft.com/office/drawing/2014/main" val="20003"/>
                    </a:ext>
                  </a:extLst>
                </a:gridCol>
                <a:gridCol w="496800">
                  <a:extLst>
                    <a:ext uri="{9D8B030D-6E8A-4147-A177-3AD203B41FA5}">
                      <a16:colId xmlns:a16="http://schemas.microsoft.com/office/drawing/2014/main" val="20004"/>
                    </a:ext>
                  </a:extLst>
                </a:gridCol>
                <a:gridCol w="496800">
                  <a:extLst>
                    <a:ext uri="{9D8B030D-6E8A-4147-A177-3AD203B41FA5}">
                      <a16:colId xmlns:a16="http://schemas.microsoft.com/office/drawing/2014/main" val="20005"/>
                    </a:ext>
                  </a:extLst>
                </a:gridCol>
                <a:gridCol w="520560">
                  <a:extLst>
                    <a:ext uri="{9D8B030D-6E8A-4147-A177-3AD203B41FA5}">
                      <a16:colId xmlns:a16="http://schemas.microsoft.com/office/drawing/2014/main" val="20006"/>
                    </a:ext>
                  </a:extLst>
                </a:gridCol>
                <a:gridCol w="520560">
                  <a:extLst>
                    <a:ext uri="{9D8B030D-6E8A-4147-A177-3AD203B41FA5}">
                      <a16:colId xmlns:a16="http://schemas.microsoft.com/office/drawing/2014/main" val="20007"/>
                    </a:ext>
                  </a:extLst>
                </a:gridCol>
                <a:gridCol w="520560">
                  <a:extLst>
                    <a:ext uri="{9D8B030D-6E8A-4147-A177-3AD203B41FA5}">
                      <a16:colId xmlns:a16="http://schemas.microsoft.com/office/drawing/2014/main" val="20008"/>
                    </a:ext>
                  </a:extLst>
                </a:gridCol>
                <a:gridCol w="520560">
                  <a:extLst>
                    <a:ext uri="{9D8B030D-6E8A-4147-A177-3AD203B41FA5}">
                      <a16:colId xmlns:a16="http://schemas.microsoft.com/office/drawing/2014/main" val="20009"/>
                    </a:ext>
                  </a:extLst>
                </a:gridCol>
                <a:gridCol w="520560">
                  <a:extLst>
                    <a:ext uri="{9D8B030D-6E8A-4147-A177-3AD203B41FA5}">
                      <a16:colId xmlns:a16="http://schemas.microsoft.com/office/drawing/2014/main" val="20010"/>
                    </a:ext>
                  </a:extLst>
                </a:gridCol>
                <a:gridCol w="520560">
                  <a:extLst>
                    <a:ext uri="{9D8B030D-6E8A-4147-A177-3AD203B41FA5}">
                      <a16:colId xmlns:a16="http://schemas.microsoft.com/office/drawing/2014/main" val="20011"/>
                    </a:ext>
                  </a:extLst>
                </a:gridCol>
                <a:gridCol w="520560">
                  <a:extLst>
                    <a:ext uri="{9D8B030D-6E8A-4147-A177-3AD203B41FA5}">
                      <a16:colId xmlns:a16="http://schemas.microsoft.com/office/drawing/2014/main" val="20012"/>
                    </a:ext>
                  </a:extLst>
                </a:gridCol>
                <a:gridCol w="520560">
                  <a:extLst>
                    <a:ext uri="{9D8B030D-6E8A-4147-A177-3AD203B41FA5}">
                      <a16:colId xmlns:a16="http://schemas.microsoft.com/office/drawing/2014/main" val="20013"/>
                    </a:ext>
                  </a:extLst>
                </a:gridCol>
                <a:gridCol w="520560">
                  <a:extLst>
                    <a:ext uri="{9D8B030D-6E8A-4147-A177-3AD203B41FA5}">
                      <a16:colId xmlns:a16="http://schemas.microsoft.com/office/drawing/2014/main" val="20014"/>
                    </a:ext>
                  </a:extLst>
                </a:gridCol>
                <a:gridCol w="521640">
                  <a:extLst>
                    <a:ext uri="{9D8B030D-6E8A-4147-A177-3AD203B41FA5}">
                      <a16:colId xmlns:a16="http://schemas.microsoft.com/office/drawing/2014/main" val="20015"/>
                    </a:ext>
                  </a:extLst>
                </a:gridCol>
              </a:tblGrid>
              <a:tr h="520200">
                <a:tc gridSpan="16">
                  <a:txBody>
                    <a:bodyPr/>
                    <a:lstStyle/>
                    <a:p>
                      <a:pPr algn="ctr" defTabSz="914400">
                        <a:lnSpc>
                          <a:spcPct val="107000"/>
                        </a:lnSpc>
                      </a:pPr>
                      <a:r>
                        <a:rPr lang="de-DE" sz="1600" b="1" strike="noStrike" spc="-1">
                          <a:solidFill>
                            <a:srgbClr val="000000"/>
                          </a:solidFill>
                          <a:latin typeface="Calibri"/>
                          <a:ea typeface="Calibri"/>
                        </a:rPr>
                        <a:t>Punkte</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520200">
                <a:tc>
                  <a:txBody>
                    <a:bodyPr/>
                    <a:lstStyle/>
                    <a:p>
                      <a:pPr algn="ctr" defTabSz="914400">
                        <a:lnSpc>
                          <a:spcPct val="107000"/>
                        </a:lnSpc>
                      </a:pPr>
                      <a:r>
                        <a:rPr lang="de-DE" sz="1600" b="0" strike="noStrike" spc="-1">
                          <a:solidFill>
                            <a:srgbClr val="000000"/>
                          </a:solidFill>
                          <a:latin typeface="Calibri"/>
                          <a:ea typeface="DejaVu Sans"/>
                        </a:rPr>
                        <a:t>15</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14</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13</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12</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11</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10</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9</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8</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7</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6</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5</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3</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1</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7000"/>
                        </a:lnSpc>
                      </a:pPr>
                      <a:r>
                        <a:rPr lang="de-DE" sz="1600" b="0" strike="noStrike" spc="-1">
                          <a:solidFill>
                            <a:srgbClr val="000000"/>
                          </a:solidFill>
                          <a:latin typeface="Calibri"/>
                          <a:ea typeface="DejaVu Sans"/>
                        </a:rPr>
                        <a:t>0</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20200">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1</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3</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5</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7000"/>
                        </a:lnSpc>
                      </a:pPr>
                      <a:r>
                        <a:rPr lang="de-DE" sz="1600" b="0" strike="noStrike" spc="-1">
                          <a:solidFill>
                            <a:srgbClr val="000000"/>
                          </a:solidFill>
                          <a:latin typeface="Calibri"/>
                          <a:ea typeface="DejaVu Sans"/>
                        </a:rPr>
                        <a:t>6</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20920">
                <a:tc gridSpan="16">
                  <a:txBody>
                    <a:bodyPr/>
                    <a:lstStyle/>
                    <a:p>
                      <a:pPr algn="ctr" defTabSz="914400">
                        <a:lnSpc>
                          <a:spcPct val="107000"/>
                        </a:lnSpc>
                      </a:pPr>
                      <a:r>
                        <a:rPr lang="de-DE" sz="1600" b="1" strike="noStrike" spc="-1">
                          <a:solidFill>
                            <a:srgbClr val="000000"/>
                          </a:solidFill>
                          <a:latin typeface="Calibri"/>
                          <a:ea typeface="Calibri"/>
                        </a:rPr>
                        <a:t>Note</a:t>
                      </a:r>
                      <a:endParaRPr lang="de-DE" sz="1600" b="0" strike="noStrike" spc="-1">
                        <a:solidFill>
                          <a:srgbClr val="000000"/>
                        </a:solidFill>
                        <a:latin typeface="Arial"/>
                      </a:endParaRPr>
                    </a:p>
                  </a:txBody>
                  <a:tcPr marL="68400" marR="68400">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Leistungsnachweise und Einbringungsregeln</a:t>
            </a:r>
            <a:endParaRPr lang="de-DE" sz="2400" b="0" strike="noStrike" spc="-1">
              <a:solidFill>
                <a:srgbClr val="000000"/>
              </a:solidFill>
              <a:latin typeface="Arial"/>
            </a:endParaRPr>
          </a:p>
        </p:txBody>
      </p:sp>
      <p:sp>
        <p:nvSpPr>
          <p:cNvPr id="602" name="CustomShape 2"/>
          <p:cNvSpPr/>
          <p:nvPr/>
        </p:nvSpPr>
        <p:spPr>
          <a:xfrm>
            <a:off x="1536840" y="355284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1" strike="noStrike" spc="-1">
                <a:solidFill>
                  <a:srgbClr val="000000"/>
                </a:solidFill>
                <a:latin typeface="Calibri"/>
                <a:ea typeface="DejaVu Sans"/>
              </a:rPr>
              <a:t>1 Schulaufgabe</a:t>
            </a:r>
            <a:endParaRPr lang="de-DE" sz="1600" b="0" strike="noStrike" spc="-1">
              <a:solidFill>
                <a:srgbClr val="000000"/>
              </a:solidFill>
              <a:latin typeface="Arial"/>
            </a:endParaRPr>
          </a:p>
        </p:txBody>
      </p:sp>
      <p:sp>
        <p:nvSpPr>
          <p:cNvPr id="603" name="CustomShape 3"/>
          <p:cNvSpPr/>
          <p:nvPr/>
        </p:nvSpPr>
        <p:spPr>
          <a:xfrm>
            <a:off x="1536840" y="496296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mind. 2 kleine Leistungsnachweise darunter wenigstens ein mündlicher</a:t>
            </a:r>
            <a:endParaRPr lang="de-DE" sz="1600" b="0" strike="noStrike" spc="-1">
              <a:solidFill>
                <a:srgbClr val="000000"/>
              </a:solidFill>
              <a:latin typeface="Arial"/>
            </a:endParaRPr>
          </a:p>
        </p:txBody>
      </p:sp>
      <p:sp>
        <p:nvSpPr>
          <p:cNvPr id="604" name="CustomShape 4"/>
          <p:cNvSpPr/>
          <p:nvPr/>
        </p:nvSpPr>
        <p:spPr>
          <a:xfrm>
            <a:off x="4946040" y="428760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Gewichtung</a:t>
            </a:r>
            <a:endParaRPr lang="de-DE" sz="1600" b="0" strike="noStrike" spc="-1">
              <a:solidFill>
                <a:srgbClr val="000000"/>
              </a:solidFill>
              <a:latin typeface="Arial"/>
            </a:endParaRPr>
          </a:p>
          <a:p>
            <a:pPr algn="ctr" defTabSz="914400">
              <a:lnSpc>
                <a:spcPct val="100000"/>
              </a:lnSpc>
            </a:pPr>
            <a:r>
              <a:rPr lang="de-DE" sz="3200" b="0" strike="noStrike" spc="-1">
                <a:solidFill>
                  <a:srgbClr val="000000"/>
                </a:solidFill>
                <a:latin typeface="Calibri"/>
                <a:ea typeface="DejaVu Sans"/>
              </a:rPr>
              <a:t>1 : 1</a:t>
            </a:r>
            <a:endParaRPr lang="de-DE" sz="3200" b="0" strike="noStrike" spc="-1">
              <a:solidFill>
                <a:srgbClr val="000000"/>
              </a:solidFill>
              <a:latin typeface="Arial"/>
            </a:endParaRPr>
          </a:p>
        </p:txBody>
      </p:sp>
      <p:sp>
        <p:nvSpPr>
          <p:cNvPr id="605" name="CustomShape 5"/>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Ermittlung der Halbjahresleistung  </a:t>
            </a:r>
            <a:endParaRPr lang="de-DE" sz="2000" b="0" strike="noStrike" spc="-1">
              <a:solidFill>
                <a:srgbClr val="000000"/>
              </a:solidFill>
              <a:latin typeface="Arial"/>
            </a:endParaRPr>
          </a:p>
        </p:txBody>
      </p:sp>
      <p:sp>
        <p:nvSpPr>
          <p:cNvPr id="606" name="CustomShape 6"/>
          <p:cNvSpPr/>
          <p:nvPr/>
        </p:nvSpPr>
        <p:spPr>
          <a:xfrm>
            <a:off x="881280" y="2133360"/>
            <a:ext cx="3451320" cy="1100880"/>
          </a:xfrm>
          <a:prstGeom prst="rect">
            <a:avLst/>
          </a:prstGeom>
          <a:solidFill>
            <a:schemeClr val="bg1"/>
          </a:solidFill>
          <a:ln w="38160">
            <a:solidFill>
              <a:srgbClr val="4472C4">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1" u="sng" strike="noStrike" spc="-1">
                <a:solidFill>
                  <a:srgbClr val="000000"/>
                </a:solidFill>
                <a:uFillTx/>
                <a:latin typeface="Calibri"/>
                <a:ea typeface="DejaVu Sans"/>
              </a:rPr>
              <a:t>Deutsch, Mathematik, Leistungsfach</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jeweils in 12/1, 12/2, 13/1 </a:t>
            </a:r>
            <a:r>
              <a:rPr lang="de-DE" sz="1600" b="1" i="1" strike="noStrike" spc="-1">
                <a:solidFill>
                  <a:srgbClr val="FF0000"/>
                </a:solidFill>
                <a:latin typeface="Calibri"/>
                <a:ea typeface="DejaVu Sans"/>
              </a:rPr>
              <a:t>und</a:t>
            </a:r>
            <a:r>
              <a:rPr lang="de-DE" sz="1600" b="1" i="1" strike="noStrike" spc="-1">
                <a:solidFill>
                  <a:srgbClr val="000000"/>
                </a:solidFill>
                <a:latin typeface="Calibri"/>
                <a:ea typeface="DejaVu Sans"/>
              </a:rPr>
              <a:t> </a:t>
            </a:r>
            <a:r>
              <a:rPr lang="de-DE" sz="1600" b="1" strike="noStrike" spc="-1">
                <a:solidFill>
                  <a:srgbClr val="FF0000"/>
                </a:solidFill>
                <a:latin typeface="Calibri"/>
                <a:ea typeface="DejaVu Sans"/>
              </a:rPr>
              <a:t>13/2</a:t>
            </a:r>
            <a:endParaRPr lang="de-DE" sz="1600" b="0" strike="noStrike" spc="-1">
              <a:solidFill>
                <a:srgbClr val="000000"/>
              </a:solidFill>
              <a:latin typeface="Arial"/>
            </a:endParaRPr>
          </a:p>
        </p:txBody>
      </p:sp>
      <p:sp>
        <p:nvSpPr>
          <p:cNvPr id="607" name="CustomShape 7"/>
          <p:cNvSpPr/>
          <p:nvPr/>
        </p:nvSpPr>
        <p:spPr>
          <a:xfrm>
            <a:off x="4660920" y="2133360"/>
            <a:ext cx="3451320" cy="1100880"/>
          </a:xfrm>
          <a:prstGeom prst="rect">
            <a:avLst/>
          </a:prstGeom>
          <a:solidFill>
            <a:schemeClr val="bg1"/>
          </a:solidFill>
          <a:ln w="38160">
            <a:solidFill>
              <a:srgbClr val="4472C4">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1" u="sng" strike="noStrike" spc="-1">
                <a:solidFill>
                  <a:srgbClr val="000000"/>
                </a:solidFill>
                <a:uFillTx/>
                <a:latin typeface="Calibri"/>
                <a:ea typeface="DejaVu Sans"/>
              </a:rPr>
              <a:t>Fächern auf gA</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jeweils </a:t>
            </a:r>
            <a:r>
              <a:rPr lang="de-DE" sz="1600" b="1" i="1" strike="noStrike" spc="-1">
                <a:solidFill>
                  <a:srgbClr val="00B050"/>
                </a:solidFill>
                <a:latin typeface="Calibri"/>
                <a:ea typeface="DejaVu Sans"/>
              </a:rPr>
              <a:t>nur </a:t>
            </a:r>
            <a:r>
              <a:rPr lang="de-DE" sz="1600" b="0" strike="noStrike" spc="-1">
                <a:solidFill>
                  <a:srgbClr val="000000"/>
                </a:solidFill>
                <a:latin typeface="Calibri"/>
                <a:ea typeface="DejaVu Sans"/>
              </a:rPr>
              <a:t>in 12/1, 12/2, 13/1</a:t>
            </a:r>
            <a:endParaRPr lang="de-DE" sz="1600" b="0" strike="noStrike" spc="-1">
              <a:solidFill>
                <a:srgbClr val="000000"/>
              </a:solidFill>
              <a:latin typeface="Arial"/>
            </a:endParaRPr>
          </a:p>
        </p:txBody>
      </p:sp>
      <p:sp>
        <p:nvSpPr>
          <p:cNvPr id="608" name="CustomShape 8"/>
          <p:cNvSpPr/>
          <p:nvPr/>
        </p:nvSpPr>
        <p:spPr>
          <a:xfrm>
            <a:off x="4069440" y="1816920"/>
            <a:ext cx="874440" cy="399960"/>
          </a:xfrm>
          <a:prstGeom prst="rect">
            <a:avLst/>
          </a:prstGeom>
          <a:solidFill>
            <a:schemeClr val="bg1"/>
          </a:solidFill>
          <a:ln w="28440">
            <a:solidFill>
              <a:srgbClr val="5B9BD5">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800" b="0" strike="noStrike" spc="-1">
                <a:solidFill>
                  <a:srgbClr val="000000"/>
                </a:solidFill>
                <a:latin typeface="Calibri"/>
                <a:ea typeface="DejaVu Sans"/>
              </a:rPr>
              <a:t>und in</a:t>
            </a:r>
            <a:endParaRPr lang="de-DE" sz="1800" b="0" strike="noStrike" spc="-1">
              <a:solidFill>
                <a:srgbClr val="000000"/>
              </a:solidFill>
              <a:latin typeface="Arial"/>
            </a:endParaRPr>
          </a:p>
        </p:txBody>
      </p:sp>
      <p:sp>
        <p:nvSpPr>
          <p:cNvPr id="609" name="CustomShape 9"/>
          <p:cNvSpPr/>
          <p:nvPr/>
        </p:nvSpPr>
        <p:spPr>
          <a:xfrm>
            <a:off x="462960" y="1816920"/>
            <a:ext cx="874440" cy="399960"/>
          </a:xfrm>
          <a:prstGeom prst="rect">
            <a:avLst/>
          </a:prstGeom>
          <a:solidFill>
            <a:schemeClr val="bg1"/>
          </a:solidFill>
          <a:ln w="28440">
            <a:solidFill>
              <a:srgbClr val="5B9BD5">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800" b="0" strike="noStrike" spc="-1">
                <a:solidFill>
                  <a:srgbClr val="000000"/>
                </a:solidFill>
                <a:latin typeface="Calibri"/>
                <a:ea typeface="DejaVu Sans"/>
              </a:rPr>
              <a:t>in</a:t>
            </a:r>
            <a:endParaRPr lang="de-DE" sz="1800" b="0" strike="noStrike" spc="-1">
              <a:solidFill>
                <a:srgbClr val="000000"/>
              </a:solidFill>
              <a:latin typeface="Arial"/>
            </a:endParaRPr>
          </a:p>
        </p:txBody>
      </p:sp>
      <p:sp>
        <p:nvSpPr>
          <p:cNvPr id="610" name="CustomShape 10"/>
          <p:cNvSpPr/>
          <p:nvPr/>
        </p:nvSpPr>
        <p:spPr>
          <a:xfrm>
            <a:off x="7675560" y="1816920"/>
            <a:ext cx="874440" cy="399960"/>
          </a:xfrm>
          <a:prstGeom prst="rect">
            <a:avLst/>
          </a:prstGeom>
          <a:solidFill>
            <a:schemeClr val="bg1"/>
          </a:solidFill>
          <a:ln w="28440">
            <a:solidFill>
              <a:srgbClr val="5B9BD5">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800" b="0" strike="noStrike" spc="-1">
                <a:solidFill>
                  <a:srgbClr val="000000"/>
                </a:solidFill>
                <a:latin typeface="Calibri"/>
                <a:ea typeface="DejaVu Sans"/>
              </a:rPr>
              <a:t>gilt:</a:t>
            </a:r>
            <a:endParaRPr lang="de-DE" sz="1800" b="0" strike="noStrike" spc="-1">
              <a:solidFill>
                <a:srgbClr val="000000"/>
              </a:solidFill>
              <a:latin typeface="Arial"/>
            </a:endParaRPr>
          </a:p>
        </p:txBody>
      </p:sp>
      <p:sp>
        <p:nvSpPr>
          <p:cNvPr id="611" name="CustomShape 11"/>
          <p:cNvSpPr/>
          <p:nvPr/>
        </p:nvSpPr>
        <p:spPr>
          <a:xfrm>
            <a:off x="4386600" y="3819600"/>
            <a:ext cx="240120" cy="1891440"/>
          </a:xfrm>
          <a:prstGeom prst="rightBrace">
            <a:avLst>
              <a:gd name="adj1" fmla="val 8333"/>
              <a:gd name="adj2" fmla="val 50000"/>
            </a:avLst>
          </a:prstGeom>
          <a:noFill/>
          <a:ln>
            <a:solidFill>
              <a:srgbClr val="000000"/>
            </a:solidFill>
            <a:round/>
          </a:ln>
        </p:spPr>
        <p:style>
          <a:lnRef idx="1">
            <a:schemeClr val="dk1"/>
          </a:lnRef>
          <a:fillRef idx="0">
            <a:schemeClr val="dk1"/>
          </a:fillRef>
          <a:effectRef idx="0">
            <a:schemeClr val="dk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285"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286"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355D90"/>
                        </a:buClr>
                        <a:buFont typeface="Arial"/>
                        <a:buChar char="•"/>
                      </a:pPr>
                      <a:r>
                        <a:rPr lang="de-DE" sz="1600" b="0" strike="noStrike" spc="-1">
                          <a:solidFill>
                            <a:srgbClr val="355D90"/>
                          </a:solidFill>
                          <a:latin typeface="Calibri"/>
                          <a:ea typeface="DejaVu Sans"/>
                        </a:rPr>
                        <a:t>eine fortgeführte Fremdsprache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eine Naturwissenschaft (Biologie, Chemie, Physik)</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eine weitere fortgeführte Fremdsprache </a:t>
                      </a:r>
                      <a:br>
                        <a:rPr sz="1800"/>
                      </a:br>
                      <a:r>
                        <a:rPr lang="de-DE" sz="1600" b="0" strike="noStrike" spc="-1">
                          <a:solidFill>
                            <a:srgbClr val="DAE3F3"/>
                          </a:solidFill>
                          <a:latin typeface="Calibri"/>
                          <a:ea typeface="DejaVu Sans"/>
                        </a:rPr>
                        <a:t>oder eine spät beginnende Fremdsprache</a:t>
                      </a:r>
                      <a:br>
                        <a:rPr sz="1800"/>
                      </a:br>
                      <a:r>
                        <a:rPr lang="de-DE" sz="1600" b="0" strike="noStrike" spc="-1">
                          <a:solidFill>
                            <a:srgbClr val="DAE3F3"/>
                          </a:solidFill>
                          <a:latin typeface="Calibri"/>
                          <a:ea typeface="DejaVu Sans"/>
                        </a:rPr>
                        <a:t>oder eine weitere Naturwissenschaft</a:t>
                      </a:r>
                      <a:br>
                        <a:rPr sz="1800"/>
                      </a:br>
                      <a:r>
                        <a:rPr lang="de-DE" sz="1600" b="0" strike="noStrike" spc="-1">
                          <a:solidFill>
                            <a:srgbClr val="DAE3F3"/>
                          </a:solidFill>
                          <a:latin typeface="Calibri"/>
                          <a:ea typeface="DejaVu Sans"/>
                        </a:rPr>
                        <a:t>oder Informatik (nur NTG)</a:t>
                      </a:r>
                      <a:br>
                        <a:rPr sz="1800"/>
                      </a:br>
                      <a:r>
                        <a:rPr lang="de-DE" sz="1600" b="0" strike="noStrike" spc="-1">
                          <a:solidFill>
                            <a:srgbClr val="DAE3F3"/>
                          </a:solidFill>
                          <a:latin typeface="Calibri"/>
                          <a:ea typeface="DejaVu Sans"/>
                        </a:rPr>
                        <a:t>oder spät beginnende Informatik (HG, SG, MuG, WWG, SWG)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Kunst oder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FFFFFF"/>
                        </a:buClr>
                        <a:buFont typeface="Arial"/>
                        <a:buChar char="•"/>
                      </a:pPr>
                      <a:r>
                        <a:rPr lang="de-DE" sz="1600" b="0" strike="noStrike" spc="-1">
                          <a:solidFill>
                            <a:srgbClr val="FFFFFF"/>
                          </a:solidFill>
                          <a:latin typeface="Calibri"/>
                          <a:ea typeface="DejaVu Sans"/>
                        </a:rPr>
                        <a:t>Geographie oder Wirtschaft und Recht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FFFFFF"/>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Weiterführung von PuG oder Geographie oder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287"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88"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289"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90"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Leistungsnachweise und Einbringungsregeln</a:t>
            </a:r>
            <a:endParaRPr lang="de-DE" sz="2400" b="0" strike="noStrike" spc="-1">
              <a:solidFill>
                <a:srgbClr val="000000"/>
              </a:solidFill>
              <a:latin typeface="Arial"/>
            </a:endParaRPr>
          </a:p>
        </p:txBody>
      </p:sp>
      <p:sp>
        <p:nvSpPr>
          <p:cNvPr id="613" name="CustomShape 2"/>
          <p:cNvSpPr/>
          <p:nvPr/>
        </p:nvSpPr>
        <p:spPr>
          <a:xfrm>
            <a:off x="4957560" y="464328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mind. 1 kleiner </a:t>
            </a:r>
            <a:r>
              <a:rPr lang="de-DE" sz="1600" b="0" i="1" strike="noStrike" spc="-1">
                <a:solidFill>
                  <a:srgbClr val="000000"/>
                </a:solidFill>
                <a:latin typeface="Calibri"/>
                <a:ea typeface="DejaVu Sans"/>
              </a:rPr>
              <a:t>schriftlicher</a:t>
            </a:r>
            <a:r>
              <a:rPr lang="de-DE" sz="1600" b="0" strike="noStrike" spc="-1">
                <a:solidFill>
                  <a:srgbClr val="000000"/>
                </a:solidFill>
                <a:latin typeface="Calibri"/>
                <a:ea typeface="DejaVu Sans"/>
              </a:rPr>
              <a:t> Leistungsnachweis</a:t>
            </a:r>
            <a:endParaRPr lang="de-DE" sz="1600" b="0" strike="noStrike" spc="-1">
              <a:solidFill>
                <a:srgbClr val="000000"/>
              </a:solidFill>
              <a:latin typeface="Arial"/>
            </a:endParaRPr>
          </a:p>
        </p:txBody>
      </p:sp>
      <p:sp>
        <p:nvSpPr>
          <p:cNvPr id="614" name="CustomShape 3"/>
          <p:cNvSpPr/>
          <p:nvPr/>
        </p:nvSpPr>
        <p:spPr>
          <a:xfrm>
            <a:off x="4957560" y="323136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mind. 1 kleiner mündlicher Leistungsnachweis</a:t>
            </a:r>
            <a:endParaRPr lang="de-DE" sz="1600" b="0" strike="noStrike" spc="-1">
              <a:solidFill>
                <a:srgbClr val="000000"/>
              </a:solidFill>
              <a:latin typeface="Arial"/>
            </a:endParaRPr>
          </a:p>
        </p:txBody>
      </p:sp>
      <p:sp>
        <p:nvSpPr>
          <p:cNvPr id="615" name="CustomShape 4"/>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Ermittlung der Halbjahresleistung</a:t>
            </a:r>
            <a:endParaRPr lang="de-DE" sz="2000" b="0" strike="noStrike" spc="-1">
              <a:solidFill>
                <a:srgbClr val="000000"/>
              </a:solidFill>
              <a:latin typeface="Arial"/>
            </a:endParaRPr>
          </a:p>
        </p:txBody>
      </p:sp>
      <p:sp>
        <p:nvSpPr>
          <p:cNvPr id="616" name="CustomShape 5"/>
          <p:cNvSpPr/>
          <p:nvPr/>
        </p:nvSpPr>
        <p:spPr>
          <a:xfrm>
            <a:off x="2707200" y="1876680"/>
            <a:ext cx="3451320" cy="1100880"/>
          </a:xfrm>
          <a:prstGeom prst="rect">
            <a:avLst/>
          </a:prstGeom>
          <a:solidFill>
            <a:schemeClr val="bg1"/>
          </a:solidFill>
          <a:ln w="38160">
            <a:solidFill>
              <a:srgbClr val="4472C4">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1" u="sng" strike="noStrike" spc="-1">
                <a:solidFill>
                  <a:srgbClr val="000000"/>
                </a:solidFill>
                <a:uFillTx/>
                <a:latin typeface="Calibri"/>
                <a:ea typeface="DejaVu Sans"/>
              </a:rPr>
              <a:t>in Fächern auf gA</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in </a:t>
            </a:r>
            <a:r>
              <a:rPr lang="de-DE" sz="1600" b="1" strike="noStrike" spc="-1">
                <a:solidFill>
                  <a:srgbClr val="000000"/>
                </a:solidFill>
                <a:latin typeface="Calibri"/>
                <a:ea typeface="DejaVu Sans"/>
              </a:rPr>
              <a:t>13/2</a:t>
            </a:r>
            <a:endParaRPr lang="de-DE" sz="1600" b="0" strike="noStrike" spc="-1">
              <a:solidFill>
                <a:srgbClr val="000000"/>
              </a:solidFill>
              <a:latin typeface="Arial"/>
            </a:endParaRPr>
          </a:p>
        </p:txBody>
      </p:sp>
      <p:sp>
        <p:nvSpPr>
          <p:cNvPr id="617" name="CustomShape 6"/>
          <p:cNvSpPr/>
          <p:nvPr/>
        </p:nvSpPr>
        <p:spPr>
          <a:xfrm>
            <a:off x="1600560" y="323136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1" strike="noStrike" spc="-1">
                <a:solidFill>
                  <a:srgbClr val="000000"/>
                </a:solidFill>
                <a:latin typeface="Calibri"/>
                <a:ea typeface="DejaVu Sans"/>
              </a:rPr>
              <a:t>1 Schulaufgabe</a:t>
            </a:r>
            <a:endParaRPr lang="de-DE" sz="1600" b="0" strike="noStrike" spc="-1">
              <a:solidFill>
                <a:srgbClr val="000000"/>
              </a:solidFill>
              <a:latin typeface="Arial"/>
            </a:endParaRPr>
          </a:p>
        </p:txBody>
      </p:sp>
      <p:sp>
        <p:nvSpPr>
          <p:cNvPr id="618" name="Line 7"/>
          <p:cNvSpPr/>
          <p:nvPr/>
        </p:nvSpPr>
        <p:spPr>
          <a:xfrm>
            <a:off x="1600200" y="3248280"/>
            <a:ext cx="2532600" cy="1077120"/>
          </a:xfrm>
          <a:prstGeom prst="line">
            <a:avLst/>
          </a:prstGeom>
          <a:ln w="28440">
            <a:solidFill>
              <a:srgbClr val="C00000"/>
            </a:solidFill>
            <a:round/>
          </a:ln>
        </p:spPr>
        <p:style>
          <a:lnRef idx="3">
            <a:schemeClr val="accent2"/>
          </a:lnRef>
          <a:fillRef idx="0">
            <a:schemeClr val="accent2"/>
          </a:fillRef>
          <a:effectRef idx="2">
            <a:schemeClr val="accent2"/>
          </a:effectRef>
          <a:fontRef idx="minor"/>
        </p:style>
        <p:txBody>
          <a:bodyPr lIns="90000" tIns="45000" rIns="90000" bIns="45000" anchor="t">
            <a:noAutofit/>
          </a:bodyPr>
          <a:lstStyle/>
          <a:p>
            <a:endParaRPr lang="de-DE" sz="1800" b="0" strike="noStrike" spc="-1">
              <a:solidFill>
                <a:srgbClr val="000000"/>
              </a:solidFill>
              <a:latin typeface="Arial"/>
              <a:ea typeface="DejaVu Sans"/>
            </a:endParaRPr>
          </a:p>
        </p:txBody>
      </p:sp>
      <p:sp>
        <p:nvSpPr>
          <p:cNvPr id="619" name="Line 8"/>
          <p:cNvSpPr/>
          <p:nvPr/>
        </p:nvSpPr>
        <p:spPr>
          <a:xfrm flipV="1">
            <a:off x="1600200" y="3248280"/>
            <a:ext cx="2532600" cy="1077120"/>
          </a:xfrm>
          <a:prstGeom prst="line">
            <a:avLst/>
          </a:prstGeom>
          <a:ln w="28440">
            <a:solidFill>
              <a:srgbClr val="C00000"/>
            </a:solidFill>
            <a:round/>
          </a:ln>
        </p:spPr>
        <p:style>
          <a:lnRef idx="3">
            <a:schemeClr val="accent2"/>
          </a:lnRef>
          <a:fillRef idx="0">
            <a:schemeClr val="accent2"/>
          </a:fillRef>
          <a:effectRef idx="2">
            <a:schemeClr val="accent2"/>
          </a:effectRef>
          <a:fontRef idx="minor"/>
        </p:style>
        <p:txBody>
          <a:bodyPr lIns="90000" tIns="45000" rIns="90000" bIns="45000" anchor="t">
            <a:noAutofit/>
          </a:bodyPr>
          <a:lstStyle/>
          <a:p>
            <a:endParaRPr lang="de-DE" sz="1800" b="0" strike="noStrike" spc="-1">
              <a:solidFill>
                <a:srgbClr val="000000"/>
              </a:solidFill>
              <a:latin typeface="Arial"/>
              <a:ea typeface="DejaVu San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CustomShape 1"/>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21" name="CustomShape 2"/>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Leistungsnachweise und </a:t>
            </a:r>
            <a:br>
              <a:rPr sz="1800"/>
            </a:br>
            <a:r>
              <a:rPr lang="de-DE" sz="2400" b="1" strike="noStrike" spc="-1">
                <a:solidFill>
                  <a:srgbClr val="355D90"/>
                </a:solidFill>
                <a:latin typeface="Calibri"/>
                <a:ea typeface="Lucida Sans Unicode"/>
              </a:rPr>
              <a:t>Einbringungsregeln</a:t>
            </a:r>
            <a:endParaRPr lang="de-DE" sz="2400" b="0" strike="noStrike" spc="-1">
              <a:solidFill>
                <a:srgbClr val="000000"/>
              </a:solidFill>
              <a:latin typeface="Arial"/>
            </a:endParaRPr>
          </a:p>
        </p:txBody>
      </p:sp>
      <p:sp>
        <p:nvSpPr>
          <p:cNvPr id="622" name="CustomShape 3"/>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23" name="CustomShape 4"/>
          <p:cNvSpPr/>
          <p:nvPr/>
        </p:nvSpPr>
        <p:spPr>
          <a:xfrm>
            <a:off x="395640" y="1218240"/>
            <a:ext cx="8276400" cy="7030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Grundregeln zur Einbringung </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
        <p:nvSpPr>
          <p:cNvPr id="624"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graphicFrame>
        <p:nvGraphicFramePr>
          <p:cNvPr id="625" name="Table 6"/>
          <p:cNvGraphicFramePr/>
          <p:nvPr/>
        </p:nvGraphicFramePr>
        <p:xfrm>
          <a:off x="453960" y="1711080"/>
          <a:ext cx="8161200" cy="4392000"/>
        </p:xfrm>
        <a:graphic>
          <a:graphicData uri="http://schemas.openxmlformats.org/drawingml/2006/table">
            <a:tbl>
              <a:tblPr/>
              <a:tblGrid>
                <a:gridCol w="4719960">
                  <a:extLst>
                    <a:ext uri="{9D8B030D-6E8A-4147-A177-3AD203B41FA5}">
                      <a16:colId xmlns:a16="http://schemas.microsoft.com/office/drawing/2014/main" val="20000"/>
                    </a:ext>
                  </a:extLst>
                </a:gridCol>
                <a:gridCol w="3441600">
                  <a:extLst>
                    <a:ext uri="{9D8B030D-6E8A-4147-A177-3AD203B41FA5}">
                      <a16:colId xmlns:a16="http://schemas.microsoft.com/office/drawing/2014/main" val="20001"/>
                    </a:ext>
                  </a:extLst>
                </a:gridCol>
              </a:tblGrid>
              <a:tr h="335160">
                <a:tc>
                  <a:txBody>
                    <a:bodyPr/>
                    <a:lstStyle/>
                    <a:p>
                      <a:pPr defTabSz="914400">
                        <a:lnSpc>
                          <a:spcPct val="100000"/>
                        </a:lnSpc>
                      </a:pPr>
                      <a:r>
                        <a:rPr lang="de-DE" sz="1600" b="1" strike="noStrike" spc="-1">
                          <a:solidFill>
                            <a:srgbClr val="000000"/>
                          </a:solidFill>
                          <a:latin typeface="Calibri"/>
                          <a:ea typeface="DejaVu Sans"/>
                        </a:rPr>
                        <a:t>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Einzubringende Halbjahresleistungen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600" b="0" strike="noStrike" spc="-1">
                          <a:solidFill>
                            <a:srgbClr val="000000"/>
                          </a:solidFill>
                          <a:latin typeface="Calibri"/>
                          <a:ea typeface="DejaVu Sans"/>
                        </a:rPr>
                        <a:t>Deutsch, Mathematik, Leistungsfach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jeweils 4</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600" b="0" strike="noStrike" spc="-1">
                          <a:solidFill>
                            <a:srgbClr val="000000"/>
                          </a:solidFill>
                          <a:latin typeface="Calibri"/>
                          <a:ea typeface="DejaVu Sans"/>
                        </a:rPr>
                        <a:t>Abiturprüfungsfächer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jeweils 4</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600" b="0" strike="noStrike" spc="-1">
                          <a:solidFill>
                            <a:srgbClr val="000000"/>
                          </a:solidFill>
                          <a:latin typeface="Calibri"/>
                          <a:ea typeface="DejaVu Sans"/>
                        </a:rPr>
                        <a:t>Pflicht- 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defTabSz="914400">
                        <a:lnSpc>
                          <a:spcPct val="100000"/>
                        </a:lnSpc>
                      </a:pPr>
                      <a:r>
                        <a:rPr lang="de-DE" sz="1600" b="0" strike="noStrike" spc="-1">
                          <a:solidFill>
                            <a:srgbClr val="000000"/>
                          </a:solidFill>
                          <a:latin typeface="Calibri"/>
                          <a:ea typeface="DejaVu Sans"/>
                        </a:rPr>
                        <a:t>Fremdsprachen bzw. Naturwissenschaften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jeweils mind. 4</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600" b="0" strike="noStrike" spc="-1">
                          <a:solidFill>
                            <a:srgbClr val="000000"/>
                          </a:solidFill>
                          <a:latin typeface="Calibri"/>
                          <a:ea typeface="DejaVu Sans"/>
                        </a:rPr>
                        <a:t>Sport (ohne Leistungsfach)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0, höchstens 3 </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r h="335160">
                <a:tc>
                  <a:txBody>
                    <a:bodyPr/>
                    <a:lstStyle/>
                    <a:p>
                      <a:pPr defTabSz="914400">
                        <a:lnSpc>
                          <a:spcPct val="100000"/>
                        </a:lnSpc>
                      </a:pPr>
                      <a:r>
                        <a:rPr lang="de-DE" sz="1600" b="0" strike="noStrike" spc="-1">
                          <a:solidFill>
                            <a:srgbClr val="000000"/>
                          </a:solidFill>
                          <a:latin typeface="Calibri"/>
                          <a:ea typeface="DejaVu Sans"/>
                        </a:rPr>
                        <a:t>Fächer des Zusatzangebots</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0, höchstens 3 je 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517680">
                <a:tc>
                  <a:txBody>
                    <a:bodyPr/>
                    <a:lstStyle/>
                    <a:p>
                      <a:pPr defTabSz="914400">
                        <a:lnSpc>
                          <a:spcPct val="100000"/>
                        </a:lnSpc>
                      </a:pPr>
                      <a:r>
                        <a:rPr lang="de-DE" sz="1600" b="0" strike="noStrike" spc="-1">
                          <a:solidFill>
                            <a:srgbClr val="000000"/>
                          </a:solidFill>
                          <a:latin typeface="Calibri"/>
                          <a:ea typeface="DejaVu Sans"/>
                        </a:rPr>
                        <a:t>Vertiefungskurs D und FS2 </a:t>
                      </a:r>
                      <a:br>
                        <a:rPr sz="1800"/>
                      </a:br>
                      <a:r>
                        <a:rPr lang="de-DE" sz="1200" b="0" strike="noStrike" spc="-1">
                          <a:solidFill>
                            <a:srgbClr val="000000"/>
                          </a:solidFill>
                          <a:latin typeface="Calibri"/>
                          <a:ea typeface="DejaVu Sans"/>
                        </a:rPr>
                        <a:t>(aus 12/1 und 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3 (aus 12/1 und 12/2)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7"/>
                  </a:ext>
                </a:extLst>
              </a:tr>
              <a:tr h="517680">
                <a:tc>
                  <a:txBody>
                    <a:bodyPr/>
                    <a:lstStyle/>
                    <a:p>
                      <a:pPr defTabSz="914400">
                        <a:lnSpc>
                          <a:spcPct val="100000"/>
                        </a:lnSpc>
                      </a:pPr>
                      <a:r>
                        <a:rPr lang="de-DE" sz="1600" b="0" strike="noStrike" spc="-1">
                          <a:solidFill>
                            <a:srgbClr val="000000"/>
                          </a:solidFill>
                          <a:latin typeface="Calibri"/>
                          <a:ea typeface="DejaVu Sans"/>
                        </a:rPr>
                        <a:t>Vertiefungskurs M und NW2/Inf (spät) </a:t>
                      </a:r>
                      <a:br>
                        <a:rPr sz="1800"/>
                      </a:br>
                      <a:r>
                        <a:rPr lang="de-DE" sz="1200" b="0" strike="noStrike" spc="-1">
                          <a:solidFill>
                            <a:srgbClr val="000000"/>
                          </a:solidFill>
                          <a:latin typeface="Calibri"/>
                          <a:ea typeface="DejaVu Sans"/>
                        </a:rPr>
                        <a:t>(aus 12/1 und 12/2)</a:t>
                      </a:r>
                      <a:endParaRPr lang="de-DE" sz="12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3 (aus 12/1 und 12/2)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600" b="0" strike="noStrike" spc="-1">
                          <a:solidFill>
                            <a:srgbClr val="000000"/>
                          </a:solidFill>
                          <a:latin typeface="Calibri"/>
                          <a:ea typeface="DejaVu Sans"/>
                        </a:rPr>
                        <a:t>W-Seminar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9"/>
                  </a:ext>
                </a:extLst>
              </a:tr>
              <a:tr h="335160">
                <a:tc>
                  <a:txBody>
                    <a:bodyPr/>
                    <a:lstStyle/>
                    <a:p>
                      <a:pPr defTabSz="914400">
                        <a:lnSpc>
                          <a:spcPct val="100000"/>
                        </a:lnSpc>
                      </a:pPr>
                      <a:r>
                        <a:rPr lang="de-DE" sz="1600" b="0" strike="noStrike" spc="-1">
                          <a:solidFill>
                            <a:srgbClr val="000000"/>
                          </a:solidFill>
                          <a:latin typeface="Calibri"/>
                          <a:ea typeface="DejaVu Sans"/>
                        </a:rPr>
                        <a:t>Seminararbeit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im Umfang von 2 Halbjahresleistungen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600" b="1" strike="noStrike" spc="-1">
                          <a:solidFill>
                            <a:srgbClr val="000000"/>
                          </a:solidFill>
                          <a:latin typeface="Calibri"/>
                          <a:ea typeface="DejaVu Sans"/>
                        </a:rPr>
                        <a:t>Gesamt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40</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bl>
          </a:graphicData>
        </a:graphic>
      </p:graphicFrame>
      <p:sp>
        <p:nvSpPr>
          <p:cNvPr id="626" name="CustomShape 7"/>
          <p:cNvSpPr/>
          <p:nvPr/>
        </p:nvSpPr>
        <p:spPr>
          <a:xfrm>
            <a:off x="453960" y="6106680"/>
            <a:ext cx="8159760" cy="60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600" b="0" strike="noStrike" spc="-1">
                <a:solidFill>
                  <a:srgbClr val="000000"/>
                </a:solidFill>
                <a:latin typeface="Calibri"/>
                <a:ea typeface="DejaVu Sans"/>
              </a:rPr>
              <a:t>Hinweis: Die Pflichteinbringung ist im jeweiligen Fach der Pflichtbelegung zu entnehmen, </a:t>
            </a:r>
            <a:br>
              <a:rPr sz="1800"/>
            </a:br>
            <a:r>
              <a:rPr lang="de-DE" sz="1600" b="0" strike="noStrike" spc="-1">
                <a:solidFill>
                  <a:srgbClr val="000000"/>
                </a:solidFill>
                <a:latin typeface="Calibri"/>
                <a:ea typeface="DejaVu Sans"/>
              </a:rPr>
              <a:t>„freie“ Einbringungen können auch aus der Zusatzbelegung erfolgen</a:t>
            </a:r>
            <a:r>
              <a:rPr lang="de-DE" sz="1800" b="0" strike="noStrike" spc="-1">
                <a:solidFill>
                  <a:srgbClr val="000000"/>
                </a:solidFill>
                <a:latin typeface="Calibri"/>
                <a:ea typeface="DejaVu Sans"/>
              </a:rPr>
              <a:t>.</a:t>
            </a:r>
            <a:endParaRPr lang="de-DE" sz="1800" b="0" strike="noStrike" spc="-1">
              <a:solidFill>
                <a:srgbClr val="000000"/>
              </a:solidFill>
              <a:latin typeface="Arial"/>
            </a:endParaRPr>
          </a:p>
        </p:txBody>
      </p:sp>
      <p:sp>
        <p:nvSpPr>
          <p:cNvPr id="627" name="CustomShape 8"/>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Leistungsnachweise und Einbringungsregeln</a:t>
            </a:r>
            <a:endParaRPr lang="de-DE" sz="2400" b="0" strike="noStrike" spc="-1">
              <a:solidFill>
                <a:srgbClr val="000000"/>
              </a:solidFill>
              <a:latin typeface="Arial"/>
            </a:endParaRPr>
          </a:p>
        </p:txBody>
      </p:sp>
      <p:sp>
        <p:nvSpPr>
          <p:cNvPr id="629" name="CustomShape 2"/>
          <p:cNvSpPr/>
          <p:nvPr/>
        </p:nvSpPr>
        <p:spPr>
          <a:xfrm>
            <a:off x="395640" y="1218240"/>
            <a:ext cx="8276400" cy="48463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Optionsregel</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Lucida Sans Unicode"/>
              </a:rPr>
              <a:t>Anwendbar in Fächern, die über </a:t>
            </a:r>
            <a:r>
              <a:rPr lang="de-DE" sz="1600" b="1" strike="noStrike" spc="-1">
                <a:solidFill>
                  <a:srgbClr val="000000"/>
                </a:solidFill>
                <a:latin typeface="Calibri"/>
                <a:ea typeface="Lucida Sans Unicode"/>
              </a:rPr>
              <a:t>vier Kurshalbjahre </a:t>
            </a:r>
            <a:r>
              <a:rPr lang="de-DE" sz="1600" b="0" strike="noStrike" spc="-1">
                <a:solidFill>
                  <a:srgbClr val="000000"/>
                </a:solidFill>
                <a:latin typeface="Calibri"/>
                <a:ea typeface="Lucida Sans Unicode"/>
              </a:rPr>
              <a:t>belegt werden müssen, aber </a:t>
            </a:r>
            <a:r>
              <a:rPr lang="de-DE" sz="1600" b="1" strike="noStrike" spc="-1">
                <a:solidFill>
                  <a:srgbClr val="000000"/>
                </a:solidFill>
                <a:latin typeface="Calibri"/>
                <a:ea typeface="Lucida Sans Unicode"/>
              </a:rPr>
              <a:t>nicht als Abiturprüfungsfach</a:t>
            </a:r>
            <a:r>
              <a:rPr lang="de-DE" sz="1600" b="0" strike="noStrike" spc="-1">
                <a:solidFill>
                  <a:srgbClr val="000000"/>
                </a:solidFill>
                <a:latin typeface="Calibri"/>
                <a:ea typeface="Lucida Sans Unicode"/>
              </a:rPr>
              <a:t> gewählt worden sind.</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r>
              <a:rPr lang="de-DE" sz="1600" b="1" u="sng" strike="noStrike" spc="-1">
                <a:solidFill>
                  <a:srgbClr val="000000"/>
                </a:solidFill>
                <a:uFillTx/>
                <a:latin typeface="Calibri"/>
                <a:ea typeface="Lucida Sans Unicode"/>
              </a:rPr>
              <a:t>Möglichkeit 1:</a:t>
            </a:r>
            <a:r>
              <a:rPr lang="de-DE" sz="1600" b="1" strike="noStrike" spc="-1">
                <a:solidFill>
                  <a:srgbClr val="000000"/>
                </a:solidFill>
                <a:latin typeface="Calibri"/>
                <a:ea typeface="Lucida Sans Unicode"/>
              </a:rPr>
              <a:t> 	</a:t>
            </a:r>
            <a:r>
              <a:rPr lang="de-DE" sz="1600" b="1" i="1" strike="noStrike" spc="-1">
                <a:solidFill>
                  <a:srgbClr val="000000"/>
                </a:solidFill>
                <a:latin typeface="Calibri"/>
                <a:ea typeface="Lucida Sans Unicode"/>
              </a:rPr>
              <a:t>Ersatz</a:t>
            </a:r>
            <a:r>
              <a:rPr lang="de-DE" sz="1600" b="0" strike="noStrike" spc="-1">
                <a:solidFill>
                  <a:srgbClr val="000000"/>
                </a:solidFill>
                <a:latin typeface="Calibri"/>
                <a:ea typeface="Lucida Sans Unicode"/>
              </a:rPr>
              <a:t> einer Halbjahresleistung durch eine bessere, noch nicht in der </a:t>
            </a:r>
            <a:br>
              <a:rPr sz="1800"/>
            </a:br>
            <a:r>
              <a:rPr lang="de-DE" sz="1600" b="0" strike="noStrike" spc="-1">
                <a:solidFill>
                  <a:srgbClr val="000000"/>
                </a:solidFill>
                <a:latin typeface="Calibri"/>
                <a:ea typeface="Lucida Sans Unicode"/>
              </a:rPr>
              <a:t>			Pflichteinbringung berücksichtigte Halbjahresleistung.</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r>
              <a:rPr lang="de-DE" sz="1600" b="1" u="sng" strike="noStrike" spc="-1">
                <a:solidFill>
                  <a:srgbClr val="000000"/>
                </a:solidFill>
                <a:uFillTx/>
                <a:latin typeface="Calibri"/>
                <a:ea typeface="Lucida Sans Unicode"/>
              </a:rPr>
              <a:t>Möglichkeit 2:</a:t>
            </a:r>
            <a:r>
              <a:rPr lang="de-DE" sz="1600" b="0" strike="noStrike" spc="-1">
                <a:solidFill>
                  <a:srgbClr val="000000"/>
                </a:solidFill>
                <a:latin typeface="Calibri"/>
                <a:ea typeface="Lucida Sans Unicode"/>
              </a:rPr>
              <a:t>	</a:t>
            </a:r>
            <a:r>
              <a:rPr lang="de-DE" sz="1600" b="1" i="1" strike="noStrike" spc="-1">
                <a:solidFill>
                  <a:srgbClr val="000000"/>
                </a:solidFill>
                <a:latin typeface="Calibri"/>
                <a:ea typeface="Lucida Sans Unicode"/>
              </a:rPr>
              <a:t>Streichung</a:t>
            </a:r>
            <a:r>
              <a:rPr lang="de-DE" sz="1600" b="0" strike="noStrike" spc="-1">
                <a:solidFill>
                  <a:srgbClr val="000000"/>
                </a:solidFill>
                <a:latin typeface="Calibri"/>
                <a:ea typeface="Lucida Sans Unicode"/>
              </a:rPr>
              <a:t> einer Halbjahresleistung, um eine Abiturfächerwahl im Rahmen </a:t>
            </a:r>
            <a:br>
              <a:rPr sz="1800"/>
            </a:br>
            <a:r>
              <a:rPr lang="de-DE" sz="1600" b="0" strike="noStrike" spc="-1">
                <a:solidFill>
                  <a:srgbClr val="000000"/>
                </a:solidFill>
                <a:latin typeface="Calibri"/>
                <a:ea typeface="Lucida Sans Unicode"/>
              </a:rPr>
              <a:t>			von 40 Pflichteinbringungen zu ermöglichen (z.B. bei Wahl des</a:t>
            </a:r>
            <a:br>
              <a:rPr sz="1800"/>
            </a:br>
            <a:r>
              <a:rPr lang="de-DE" sz="1600" b="0" strike="noStrike" spc="-1">
                <a:solidFill>
                  <a:srgbClr val="000000"/>
                </a:solidFill>
                <a:latin typeface="Calibri"/>
                <a:ea typeface="Lucida Sans Unicode"/>
              </a:rPr>
              <a:t>			 Leistungsfaches Sport als Abiturprüfungsfach).</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r>
              <a:rPr lang="de-DE" sz="1600" b="1" u="sng" strike="noStrike" spc="-1">
                <a:solidFill>
                  <a:srgbClr val="000000"/>
                </a:solidFill>
                <a:uFillTx/>
                <a:latin typeface="Calibri"/>
                <a:ea typeface="Lucida Sans Unicode"/>
              </a:rPr>
              <a:t>Hinweis: </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Lucida Sans Unicode"/>
              </a:rPr>
              <a:t>In den Fremdsprachen und Naturwissenschaften dürfen je vier Pflichteinbringungen dadurch nicht unterschritten werden.</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p:txBody>
      </p:sp>
      <p:sp>
        <p:nvSpPr>
          <p:cNvPr id="630"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31"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CustomShape 1"/>
          <p:cNvSpPr/>
          <p:nvPr/>
        </p:nvSpPr>
        <p:spPr>
          <a:xfrm>
            <a:off x="395640" y="426240"/>
            <a:ext cx="8567280" cy="48780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33" name="Table 2"/>
          <p:cNvGraphicFramePr/>
          <p:nvPr/>
        </p:nvGraphicFramePr>
        <p:xfrm>
          <a:off x="479160" y="1222200"/>
          <a:ext cx="5629320" cy="575208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084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6108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6108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6108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6108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6108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6108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6108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6108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6108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6108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6108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6108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6108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6108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6108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34" name="CustomShape 3"/>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35" name="CustomShape 4"/>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636" name="CustomShape 5"/>
          <p:cNvSpPr/>
          <p:nvPr/>
        </p:nvSpPr>
        <p:spPr>
          <a:xfrm>
            <a:off x="6108840" y="156960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p:txBody>
      </p:sp>
      <p:sp>
        <p:nvSpPr>
          <p:cNvPr id="637" name="CustomShape 6"/>
          <p:cNvSpPr/>
          <p:nvPr/>
        </p:nvSpPr>
        <p:spPr>
          <a:xfrm>
            <a:off x="6108840" y="191304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p:txBody>
      </p:sp>
      <p:sp>
        <p:nvSpPr>
          <p:cNvPr id="638" name="CustomShape 7"/>
          <p:cNvSpPr/>
          <p:nvPr/>
        </p:nvSpPr>
        <p:spPr>
          <a:xfrm>
            <a:off x="6108840" y="227700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Leistungsfach</a:t>
            </a:r>
            <a:endParaRPr lang="de-DE" sz="1600" b="0" strike="noStrike" spc="-1">
              <a:solidFill>
                <a:srgbClr val="000000"/>
              </a:solidFill>
              <a:latin typeface="Arial"/>
            </a:endParaRPr>
          </a:p>
        </p:txBody>
      </p:sp>
      <p:sp>
        <p:nvSpPr>
          <p:cNvPr id="639" name="CustomShape 8"/>
          <p:cNvSpPr/>
          <p:nvPr/>
        </p:nvSpPr>
        <p:spPr>
          <a:xfrm>
            <a:off x="6108840" y="412632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Abiturfach</a:t>
            </a:r>
            <a:endParaRPr lang="de-DE" sz="1600" b="0" strike="noStrike" spc="-1">
              <a:solidFill>
                <a:srgbClr val="000000"/>
              </a:solidFill>
              <a:latin typeface="Arial"/>
            </a:endParaRPr>
          </a:p>
        </p:txBody>
      </p:sp>
      <p:sp>
        <p:nvSpPr>
          <p:cNvPr id="640" name="CustomShape 9"/>
          <p:cNvSpPr/>
          <p:nvPr/>
        </p:nvSpPr>
        <p:spPr>
          <a:xfrm>
            <a:off x="6102000" y="267156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Abiturfach</a:t>
            </a:r>
            <a:endParaRPr lang="de-DE" sz="1600" b="0" strike="noStrike" spc="-1">
              <a:solidFill>
                <a:srgbClr val="000000"/>
              </a:solidFill>
              <a:latin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CustomShape 1"/>
          <p:cNvSpPr/>
          <p:nvPr/>
        </p:nvSpPr>
        <p:spPr>
          <a:xfrm>
            <a:off x="395640" y="426240"/>
            <a:ext cx="8567280" cy="5356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42" name="Table 2"/>
          <p:cNvGraphicFramePr/>
          <p:nvPr/>
        </p:nvGraphicFramePr>
        <p:xfrm>
          <a:off x="479160" y="1219320"/>
          <a:ext cx="5629320" cy="57834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372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6432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6432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6432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6432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6432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6432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6432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6432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6432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6432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26892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6432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6432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6432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657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43" name="CustomShape 3"/>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44" name="CustomShape 4"/>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645" name="CustomShape 5"/>
          <p:cNvSpPr/>
          <p:nvPr/>
        </p:nvSpPr>
        <p:spPr>
          <a:xfrm>
            <a:off x="6109560" y="157464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p:txBody>
      </p:sp>
      <p:sp>
        <p:nvSpPr>
          <p:cNvPr id="646" name="CustomShape 6"/>
          <p:cNvSpPr/>
          <p:nvPr/>
        </p:nvSpPr>
        <p:spPr>
          <a:xfrm>
            <a:off x="6109560" y="192564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p:txBody>
      </p:sp>
      <p:sp>
        <p:nvSpPr>
          <p:cNvPr id="647" name="CustomShape 7"/>
          <p:cNvSpPr/>
          <p:nvPr/>
        </p:nvSpPr>
        <p:spPr>
          <a:xfrm>
            <a:off x="6109560" y="231012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Leistungsfach</a:t>
            </a:r>
            <a:endParaRPr lang="de-DE" sz="1600" b="0" strike="noStrike" spc="-1">
              <a:solidFill>
                <a:srgbClr val="000000"/>
              </a:solidFill>
              <a:latin typeface="Arial"/>
            </a:endParaRPr>
          </a:p>
        </p:txBody>
      </p:sp>
      <p:sp>
        <p:nvSpPr>
          <p:cNvPr id="648" name="CustomShape 8"/>
          <p:cNvSpPr/>
          <p:nvPr/>
        </p:nvSpPr>
        <p:spPr>
          <a:xfrm>
            <a:off x="6109560" y="413964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Abiturfach</a:t>
            </a:r>
            <a:endParaRPr lang="de-DE" sz="1600" b="0" strike="noStrike" spc="-1">
              <a:solidFill>
                <a:srgbClr val="000000"/>
              </a:solidFill>
              <a:latin typeface="Arial"/>
            </a:endParaRPr>
          </a:p>
        </p:txBody>
      </p:sp>
      <p:sp>
        <p:nvSpPr>
          <p:cNvPr id="649" name="CustomShape 9"/>
          <p:cNvSpPr/>
          <p:nvPr/>
        </p:nvSpPr>
        <p:spPr>
          <a:xfrm>
            <a:off x="6109560" y="267516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Abiturfach</a:t>
            </a:r>
            <a:endParaRPr lang="de-DE" sz="1600" b="0" strike="noStrike" spc="-1">
              <a:solidFill>
                <a:srgbClr val="000000"/>
              </a:solidFill>
              <a:latin typeface="Arial"/>
            </a:endParaRPr>
          </a:p>
        </p:txBody>
      </p:sp>
      <p:sp>
        <p:nvSpPr>
          <p:cNvPr id="650" name="CustomShape 10"/>
          <p:cNvSpPr/>
          <p:nvPr/>
        </p:nvSpPr>
        <p:spPr>
          <a:xfrm>
            <a:off x="6109560" y="540648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W-Seminar/Seminararbeit</a:t>
            </a:r>
            <a:endParaRPr lang="de-DE" sz="1600" b="0" strike="noStrike" spc="-1">
              <a:solidFill>
                <a:srgbClr val="000000"/>
              </a:solidFill>
              <a:latin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52" name="Table 2"/>
          <p:cNvGraphicFramePr/>
          <p:nvPr/>
        </p:nvGraphicFramePr>
        <p:xfrm>
          <a:off x="479160" y="1218240"/>
          <a:ext cx="5629320" cy="555156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37</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53" name="CustomShape 3"/>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54" name="CustomShape 4"/>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655" name="CustomShape 5"/>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56" name="CustomShape 6"/>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657" name="CustomShape 7"/>
          <p:cNvSpPr/>
          <p:nvPr/>
        </p:nvSpPr>
        <p:spPr>
          <a:xfrm>
            <a:off x="6098040" y="459036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p:txBody>
      </p:sp>
      <p:sp>
        <p:nvSpPr>
          <p:cNvPr id="658" name="CustomShape 8"/>
          <p:cNvSpPr/>
          <p:nvPr/>
        </p:nvSpPr>
        <p:spPr>
          <a:xfrm>
            <a:off x="6098040" y="286416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p:txBody>
      </p:sp>
      <p:sp>
        <p:nvSpPr>
          <p:cNvPr id="659" name="CustomShape 9"/>
          <p:cNvSpPr/>
          <p:nvPr/>
        </p:nvSpPr>
        <p:spPr>
          <a:xfrm>
            <a:off x="6108840" y="3246480"/>
            <a:ext cx="24138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p:txBody>
      </p:sp>
      <p:sp>
        <p:nvSpPr>
          <p:cNvPr id="660" name="CustomShape 10"/>
          <p:cNvSpPr/>
          <p:nvPr/>
        </p:nvSpPr>
        <p:spPr>
          <a:xfrm>
            <a:off x="6108840" y="3629160"/>
            <a:ext cx="24138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p:txBody>
      </p:sp>
      <p:sp>
        <p:nvSpPr>
          <p:cNvPr id="661" name="CustomShape 11"/>
          <p:cNvSpPr/>
          <p:nvPr/>
        </p:nvSpPr>
        <p:spPr>
          <a:xfrm>
            <a:off x="6098040" y="4207680"/>
            <a:ext cx="24246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Pflichtbelegung minus eins</a:t>
            </a:r>
            <a:endParaRPr lang="de-DE" sz="1600" b="0" strike="noStrike" spc="-1">
              <a:solidFill>
                <a:srgbClr val="000000"/>
              </a:solidFill>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63" name="Table 2"/>
          <p:cNvGraphicFramePr/>
          <p:nvPr/>
        </p:nvGraphicFramePr>
        <p:xfrm>
          <a:off x="479160" y="1218240"/>
          <a:ext cx="5629320" cy="555156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800" b="0" strike="noStrike" spc="-1">
                        <a:solidFill>
                          <a:schemeClr val="dk1"/>
                        </a:solidFill>
                        <a:latin typeface="Arial"/>
                        <a:ea typeface="DejaVu Sans"/>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37</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64" name="CustomShape 3"/>
          <p:cNvSpPr/>
          <p:nvPr/>
        </p:nvSpPr>
        <p:spPr>
          <a:xfrm>
            <a:off x="6083280" y="1610280"/>
            <a:ext cx="213948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37 Pflichteinbringungen</a:t>
            </a:r>
            <a:endParaRPr lang="de-DE" sz="1600" b="0" strike="noStrike" spc="-1">
              <a:solidFill>
                <a:srgbClr val="000000"/>
              </a:solidFill>
              <a:latin typeface="Arial"/>
            </a:endParaRPr>
          </a:p>
        </p:txBody>
      </p:sp>
      <p:sp>
        <p:nvSpPr>
          <p:cNvPr id="665"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66"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667" name="CustomShape 6"/>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68" name="CustomShape 7"/>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70" name="Table 2"/>
          <p:cNvGraphicFramePr/>
          <p:nvPr/>
        </p:nvGraphicFramePr>
        <p:xfrm>
          <a:off x="479160" y="1218240"/>
          <a:ext cx="5629320" cy="555156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2F0D9"/>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2F0D9"/>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E2F0D9"/>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40</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71" name="CustomShape 3"/>
          <p:cNvSpPr/>
          <p:nvPr/>
        </p:nvSpPr>
        <p:spPr>
          <a:xfrm>
            <a:off x="6083280" y="1610280"/>
            <a:ext cx="213948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37 Pflichteinbringungen</a:t>
            </a:r>
            <a:endParaRPr lang="de-DE" sz="1600" b="0" strike="noStrike" spc="-1">
              <a:solidFill>
                <a:srgbClr val="000000"/>
              </a:solidFill>
              <a:latin typeface="Arial"/>
            </a:endParaRPr>
          </a:p>
        </p:txBody>
      </p:sp>
      <p:sp>
        <p:nvSpPr>
          <p:cNvPr id="672"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73"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674" name="CustomShape 6"/>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75" name="CustomShape 7"/>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676" name="CustomShape 8"/>
          <p:cNvSpPr/>
          <p:nvPr/>
        </p:nvSpPr>
        <p:spPr>
          <a:xfrm>
            <a:off x="6071400" y="2225880"/>
            <a:ext cx="2211480" cy="333360"/>
          </a:xfrm>
          <a:prstGeom prst="rect">
            <a:avLst/>
          </a:prstGeom>
          <a:solidFill>
            <a:schemeClr val="accent6">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3 „freie“ Einbringungen</a:t>
            </a:r>
            <a:endParaRPr lang="de-DE" sz="1600" b="0" strike="noStrike" spc="-1">
              <a:solidFill>
                <a:srgbClr val="000000"/>
              </a:solidFill>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Einbringungsbeispiel 1 </a:t>
            </a:r>
            <a:endParaRPr lang="de-DE" sz="2400" b="0" strike="noStrike" spc="-1">
              <a:solidFill>
                <a:srgbClr val="000000"/>
              </a:solidFill>
              <a:latin typeface="Arial"/>
            </a:endParaRPr>
          </a:p>
        </p:txBody>
      </p:sp>
      <p:graphicFrame>
        <p:nvGraphicFramePr>
          <p:cNvPr id="678" name="Table 2"/>
          <p:cNvGraphicFramePr/>
          <p:nvPr/>
        </p:nvGraphicFramePr>
        <p:xfrm>
          <a:off x="479160" y="1218240"/>
          <a:ext cx="5629320" cy="555156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116840">
                  <a:extLst>
                    <a:ext uri="{9D8B030D-6E8A-4147-A177-3AD203B41FA5}">
                      <a16:colId xmlns:a16="http://schemas.microsoft.com/office/drawing/2014/main" val="20005"/>
                    </a:ext>
                  </a:extLst>
                </a:gridCol>
                <a:gridCol w="455760">
                  <a:extLst>
                    <a:ext uri="{9D8B030D-6E8A-4147-A177-3AD203B41FA5}">
                      <a16:colId xmlns:a16="http://schemas.microsoft.com/office/drawing/2014/main" val="20006"/>
                    </a:ext>
                  </a:extLst>
                </a:gridCol>
                <a:gridCol w="838080">
                  <a:extLst>
                    <a:ext uri="{9D8B030D-6E8A-4147-A177-3AD203B41FA5}">
                      <a16:colId xmlns:a16="http://schemas.microsoft.com/office/drawing/2014/main" val="20007"/>
                    </a:ext>
                  </a:extLst>
                </a:gridCol>
              </a:tblGrid>
              <a:tr h="335160">
                <a:tc>
                  <a:txBody>
                    <a:bodyPr/>
                    <a:lstStyle/>
                    <a:p>
                      <a:pPr defTabSz="914400">
                        <a:lnSpc>
                          <a:spcPct val="100000"/>
                        </a:lnSpc>
                      </a:pPr>
                      <a:r>
                        <a:rPr lang="de-DE" sz="1400" b="1" strike="noStrike" spc="-1">
                          <a:solidFill>
                            <a:srgbClr val="000000"/>
                          </a:solidFill>
                          <a:latin typeface="Calibri"/>
                          <a:ea typeface="DejaVu Sans"/>
                        </a:rPr>
                        <a:t>Fach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S/M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12/2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ea typeface="DejaVu Sans"/>
                        </a:rPr>
                        <a:t>13/1</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pPr algn="ctr" defTabSz="914400">
                        <a:lnSpc>
                          <a:spcPct val="100000"/>
                        </a:lnSpc>
                      </a:pPr>
                      <a:r>
                        <a:rPr lang="de-DE" sz="1400" b="1" strike="noStrike" spc="-1">
                          <a:solidFill>
                            <a:srgbClr val="000000"/>
                          </a:solidFill>
                          <a:latin typeface="Calibri"/>
                          <a:ea typeface="DejaVu Sans"/>
                        </a:rPr>
                        <a:t>13/2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ea typeface="DejaVu Sans"/>
                        </a:rPr>
                        <a:t>Deutsch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4472C4"/>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000000"/>
                          </a:solidFill>
                          <a:latin typeface="Calibri"/>
                          <a:ea typeface="DejaVu Sans"/>
                        </a:rPr>
                        <a:t>Mathematik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B050"/>
                          </a:solidFill>
                          <a:latin typeface="Calibri"/>
                          <a:ea typeface="DejaVu Sans"/>
                        </a:rPr>
                        <a:t>Leistungsfach Englisch</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rgbClr val="000000"/>
                          </a:solidFill>
                          <a:latin typeface="Calibri"/>
                          <a:ea typeface="DejaVu Sans"/>
                        </a:rPr>
                        <a:t>Biologie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M</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ea typeface="DejaVu Sans"/>
                        </a:rPr>
                        <a:t>Physik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Calibri"/>
                          <a:ea typeface="DejaVu Sans"/>
                        </a:rPr>
                        <a:t>10</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ea typeface="DejaVu Sans"/>
                        </a:rPr>
                        <a:t>Geschichte </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rgbClr val="000000"/>
                          </a:solidFill>
                          <a:latin typeface="Calibri"/>
                          <a:ea typeface="DejaVu Sans"/>
                        </a:rPr>
                        <a:t>PuG</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ea typeface="DejaVu Sans"/>
                        </a:rPr>
                        <a:t>Geographie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0" strike="noStrike" spc="-1">
                          <a:solidFill>
                            <a:srgbClr val="000000"/>
                          </a:solidFill>
                          <a:latin typeface="Calibri"/>
                          <a:ea typeface="DejaVu Sans"/>
                        </a:rPr>
                        <a:t>S</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ea typeface="DejaVu Sans"/>
                        </a:rPr>
                        <a:t>Religionslehre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ea typeface="DejaVu Sans"/>
                        </a:rPr>
                        <a:t>Musik</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rgbClr val="000000"/>
                          </a:solidFill>
                          <a:latin typeface="Calibri"/>
                          <a:ea typeface="DejaVu Sans"/>
                        </a:rPr>
                        <a:t>Sport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2F0D9"/>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2F0D9"/>
                    </a:solidFill>
                  </a:tcPr>
                </a:tc>
                <a:tc gridSpan="2">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21A0FF"/>
                          </a:solidFill>
                          <a:latin typeface="Calibri"/>
                          <a:ea typeface="DejaVu Sans"/>
                        </a:rPr>
                        <a:t>W-Seminar</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ea typeface="DejaVu Sans"/>
                        </a:rPr>
                        <a:t>Seminararbeit</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FFF"/>
                    </a:solidFill>
                  </a:tcPr>
                </a:tc>
                <a:tc gridSpan="3">
                  <a:txBody>
                    <a:bodyPr/>
                    <a:lstStyle/>
                    <a:p>
                      <a:endParaRPr lang="de-DE" sz="1800" b="0" strike="noStrike" spc="-1">
                        <a:solidFill>
                          <a:schemeClr val="dk1"/>
                        </a:solidFill>
                        <a:latin typeface="Arial"/>
                        <a:ea typeface="DejaVu Sans"/>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DAE3F3"/>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C55A11"/>
                          </a:solidFill>
                          <a:latin typeface="Calibri"/>
                          <a:ea typeface="DejaVu Sans"/>
                        </a:rPr>
                        <a:t>Vokalensemble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E2F0D9"/>
                    </a:solidFill>
                  </a:tcPr>
                </a:tc>
                <a:tc>
                  <a:txBody>
                    <a:bodyPr/>
                    <a:lstStyle/>
                    <a:p>
                      <a:pPr algn="ctr" defTabSz="914400">
                        <a:lnSpc>
                          <a:spcPct val="100000"/>
                        </a:lnSpc>
                      </a:pPr>
                      <a:r>
                        <a:rPr lang="de-DE" sz="1400" b="0" strike="noStrike" spc="-1">
                          <a:solidFill>
                            <a:srgbClr val="000000"/>
                          </a:solidFill>
                          <a:latin typeface="Calibri"/>
                          <a:ea typeface="DejaVu Sans"/>
                        </a:rPr>
                        <a:t>14</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2CC"/>
                    </a:solidFill>
                  </a:tcPr>
                </a:tc>
                <a:tc gridSpan="2">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4472C4"/>
                      </a:solidFill>
                      <a:prstDash val="solid"/>
                    </a:lnB>
                    <a:solidFill>
                      <a:srgbClr val="FFFFFF"/>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0" strike="noStrike" spc="-1">
                          <a:solidFill>
                            <a:srgbClr val="000000"/>
                          </a:solidFill>
                          <a:latin typeface="Arial"/>
                          <a:ea typeface="DejaVu Sans"/>
                        </a:rPr>
                        <a:t>--</a:t>
                      </a:r>
                      <a:endParaRPr lang="de-DE" sz="1400" b="0" strike="noStrike" spc="-1">
                        <a:solidFill>
                          <a:srgbClr val="000000"/>
                        </a:solidFill>
                        <a:latin typeface="Arial"/>
                      </a:endParaRPr>
                    </a:p>
                  </a:txBody>
                  <a:tcPr>
                    <a:lnL w="12240">
                      <a:solidFill>
                        <a:srgbClr val="FFFFFF"/>
                      </a:solidFill>
                      <a:prstDash val="solid"/>
                    </a:lnL>
                    <a:lnR w="12240">
                      <a:solidFill>
                        <a:srgbClr val="000000"/>
                      </a:solidFill>
                      <a:prstDash val="solid"/>
                    </a:lnR>
                    <a:lnT w="12240">
                      <a:solidFill>
                        <a:srgbClr val="FFFFFF"/>
                      </a:solidFill>
                      <a:prstDash val="solid"/>
                    </a:lnT>
                    <a:lnB w="12240">
                      <a:solidFill>
                        <a:srgbClr val="4472C4"/>
                      </a:solidFill>
                      <a:prstDash val="solid"/>
                    </a:lnB>
                    <a:solidFill>
                      <a:srgbClr val="FFFFFF"/>
                    </a:solidFill>
                  </a:tcPr>
                </a:tc>
                <a:tc>
                  <a:txBody>
                    <a:bodyPr/>
                    <a:lstStyle/>
                    <a:p>
                      <a:pPr algn="ctr" defTabSz="914400">
                        <a:lnSpc>
                          <a:spcPct val="100000"/>
                        </a:lnSpc>
                      </a:pPr>
                      <a:r>
                        <a:rPr lang="de-DE" sz="1400" b="1" strike="noStrike" spc="-1">
                          <a:solidFill>
                            <a:srgbClr val="000000"/>
                          </a:solidFill>
                          <a:latin typeface="Calibri"/>
                          <a:ea typeface="DejaVu Sans"/>
                        </a:rPr>
                        <a:t>2</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ea typeface="DejaVu Sans"/>
                        </a:rPr>
                        <a:t>Summe</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gridSpan="2">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rgbClr val="000000"/>
                          </a:solidFill>
                          <a:latin typeface="Calibri"/>
                          <a:ea typeface="DejaVu Sans"/>
                        </a:rPr>
                        <a:t>40</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79" name="CustomShape 3"/>
          <p:cNvSpPr/>
          <p:nvPr/>
        </p:nvSpPr>
        <p:spPr>
          <a:xfrm>
            <a:off x="6083280" y="1610280"/>
            <a:ext cx="213948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37 Pflichteinbringungen</a:t>
            </a:r>
            <a:endParaRPr lang="de-DE" sz="1600" b="0" strike="noStrike" spc="-1">
              <a:solidFill>
                <a:srgbClr val="000000"/>
              </a:solidFill>
              <a:latin typeface="Arial"/>
            </a:endParaRPr>
          </a:p>
        </p:txBody>
      </p:sp>
      <p:sp>
        <p:nvSpPr>
          <p:cNvPr id="680" name="CustomShape 4"/>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681" name="CustomShape 5"/>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
        <p:nvSpPr>
          <p:cNvPr id="682" name="CustomShape 6"/>
          <p:cNvSpPr/>
          <p:nvPr/>
        </p:nvSpPr>
        <p:spPr>
          <a:xfrm>
            <a:off x="6071400" y="2225880"/>
            <a:ext cx="2211480" cy="333360"/>
          </a:xfrm>
          <a:prstGeom prst="rect">
            <a:avLst/>
          </a:prstGeom>
          <a:solidFill>
            <a:schemeClr val="accent6">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3 „freie“ Einbringungen</a:t>
            </a:r>
            <a:endParaRPr lang="de-DE" sz="1600" b="0" strike="noStrike" spc="-1">
              <a:solidFill>
                <a:srgbClr val="000000"/>
              </a:solidFill>
              <a:latin typeface="Arial"/>
            </a:endParaRPr>
          </a:p>
        </p:txBody>
      </p:sp>
      <p:sp>
        <p:nvSpPr>
          <p:cNvPr id="683" name="CustomShape 7"/>
          <p:cNvSpPr/>
          <p:nvPr/>
        </p:nvSpPr>
        <p:spPr>
          <a:xfrm>
            <a:off x="6102360" y="2848320"/>
            <a:ext cx="2163960" cy="333360"/>
          </a:xfrm>
          <a:prstGeom prst="rect">
            <a:avLst/>
          </a:prstGeom>
          <a:solidFill>
            <a:schemeClr val="accent4">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0" strike="noStrike" spc="-1">
                <a:solidFill>
                  <a:srgbClr val="000000"/>
                </a:solidFill>
                <a:latin typeface="Calibri"/>
                <a:ea typeface="DejaVu Sans"/>
              </a:rPr>
              <a:t>Optionsregel</a:t>
            </a:r>
            <a:endParaRPr lang="de-DE" sz="1600" b="0" strike="noStrike" spc="-1">
              <a:solidFill>
                <a:srgbClr val="000000"/>
              </a:solidFill>
              <a:latin typeface="Arial"/>
            </a:endParaRPr>
          </a:p>
        </p:txBody>
      </p:sp>
      <p:sp>
        <p:nvSpPr>
          <p:cNvPr id="684" name="CustomShape 8"/>
          <p:cNvSpPr/>
          <p:nvPr/>
        </p:nvSpPr>
        <p:spPr>
          <a:xfrm flipH="1" flipV="1">
            <a:off x="3842280" y="3184560"/>
            <a:ext cx="16560" cy="2740680"/>
          </a:xfrm>
          <a:custGeom>
            <a:avLst/>
            <a:gdLst>
              <a:gd name="textAreaLeft" fmla="*/ 360 w 16560"/>
              <a:gd name="textAreaRight" fmla="*/ 17280 w 16560"/>
              <a:gd name="textAreaTop" fmla="*/ -360 h 2740680"/>
              <a:gd name="textAreaBottom" fmla="*/ 2740680 h 2740680"/>
            </a:gdLst>
            <a:ahLst/>
            <a:cxnLst/>
            <a:rect l="textAreaLeft" t="textAreaTop" r="textAreaRight" b="textAreaBottom"/>
            <a:pathLst>
              <a:path w="21600" h="21600">
                <a:moveTo>
                  <a:pt x="0" y="0"/>
                </a:moveTo>
                <a:lnTo>
                  <a:pt x="21600" y="21600"/>
                </a:lnTo>
              </a:path>
            </a:pathLst>
          </a:custGeom>
          <a:noFill/>
          <a:ln w="38160">
            <a:solidFill>
              <a:srgbClr val="3F6EC2"/>
            </a:solidFill>
            <a:round/>
            <a:tailEnd type="triangle" w="med" len="med"/>
          </a:ln>
        </p:spPr>
        <p:style>
          <a:lnRef idx="1">
            <a:schemeClr val="accent1"/>
          </a:lnRef>
          <a:fillRef idx="0">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686"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72760">
                  <a:extLst>
                    <a:ext uri="{9D8B030D-6E8A-4147-A177-3AD203B41FA5}">
                      <a16:colId xmlns:a16="http://schemas.microsoft.com/office/drawing/2014/main" val="20005"/>
                    </a:ext>
                  </a:extLst>
                </a:gridCol>
                <a:gridCol w="83772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1" i="1" strike="noStrike" spc="-1">
                        <a:solidFill>
                          <a:schemeClr val="dk1"/>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87"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688"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689" name="Textfeld 9"/>
          <p:cNvSpPr/>
          <p:nvPr/>
        </p:nvSpPr>
        <p:spPr>
          <a:xfrm>
            <a:off x="6084720" y="156096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Deutsch</a:t>
            </a:r>
            <a:endParaRPr lang="de-DE" sz="1600" b="0" strike="noStrike" spc="-1">
              <a:solidFill>
                <a:srgbClr val="000000"/>
              </a:solidFill>
              <a:latin typeface="Arial"/>
            </a:endParaRPr>
          </a:p>
        </p:txBody>
      </p:sp>
      <p:sp>
        <p:nvSpPr>
          <p:cNvPr id="690" name="Textfeld 10"/>
          <p:cNvSpPr/>
          <p:nvPr/>
        </p:nvSpPr>
        <p:spPr>
          <a:xfrm>
            <a:off x="6084720" y="216144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Mathematik</a:t>
            </a:r>
            <a:endParaRPr lang="de-DE" sz="1600" b="0" strike="noStrike" spc="-1">
              <a:solidFill>
                <a:srgbClr val="000000"/>
              </a:solidFill>
              <a:latin typeface="Arial"/>
            </a:endParaRPr>
          </a:p>
        </p:txBody>
      </p:sp>
      <p:sp>
        <p:nvSpPr>
          <p:cNvPr id="691" name="Textfeld 11"/>
          <p:cNvSpPr/>
          <p:nvPr/>
        </p:nvSpPr>
        <p:spPr>
          <a:xfrm>
            <a:off x="6084720" y="521928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Leistungsfach</a:t>
            </a:r>
            <a:endParaRPr lang="de-DE" sz="1600" b="0" strike="noStrike" spc="-1">
              <a:solidFill>
                <a:srgbClr val="000000"/>
              </a:solidFill>
              <a:latin typeface="Arial"/>
            </a:endParaRPr>
          </a:p>
        </p:txBody>
      </p:sp>
      <p:sp>
        <p:nvSpPr>
          <p:cNvPr id="692" name="Textfeld 12"/>
          <p:cNvSpPr/>
          <p:nvPr/>
        </p:nvSpPr>
        <p:spPr>
          <a:xfrm>
            <a:off x="6084720" y="42066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
        <p:nvSpPr>
          <p:cNvPr id="693" name="Textfeld 13"/>
          <p:cNvSpPr/>
          <p:nvPr/>
        </p:nvSpPr>
        <p:spPr>
          <a:xfrm>
            <a:off x="6084720" y="25801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292"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293" name="Table 3"/>
          <p:cNvGraphicFramePr/>
          <p:nvPr/>
        </p:nvGraphicFramePr>
        <p:xfrm>
          <a:off x="492120" y="1639080"/>
          <a:ext cx="8181720" cy="542544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355D90"/>
                        </a:buClr>
                        <a:buFont typeface="Arial"/>
                        <a:buChar char="•"/>
                      </a:pPr>
                      <a:r>
                        <a:rPr lang="de-DE" sz="1600" b="0" strike="noStrike" spc="-1">
                          <a:solidFill>
                            <a:srgbClr val="355D90"/>
                          </a:solidFill>
                          <a:latin typeface="Calibri"/>
                          <a:ea typeface="DejaVu Sans"/>
                        </a:rPr>
                        <a:t>eine fortgeführte Fremdsprache</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355D90"/>
                        </a:buClr>
                        <a:buFont typeface="Arial"/>
                        <a:buChar char="•"/>
                      </a:pPr>
                      <a:r>
                        <a:rPr lang="de-DE" sz="1600" b="0" strike="noStrike" spc="-1">
                          <a:solidFill>
                            <a:srgbClr val="355D90"/>
                          </a:solidFill>
                          <a:latin typeface="Calibri"/>
                          <a:ea typeface="DejaVu Sans"/>
                        </a:rPr>
                        <a:t>eine Naturwissenschaft </a:t>
                      </a:r>
                      <a:r>
                        <a:rPr lang="de-DE" sz="1400" b="0" strike="noStrike" spc="-1">
                          <a:solidFill>
                            <a:srgbClr val="355D90"/>
                          </a:solidFill>
                          <a:latin typeface="Calibri"/>
                          <a:ea typeface="DejaVu Sans"/>
                        </a:rPr>
                        <a:t>(Biologie, Chemie, Physik)</a:t>
                      </a:r>
                      <a:r>
                        <a:rPr lang="de-DE" sz="1600" b="0" strike="noStrike" spc="-1">
                          <a:solidFill>
                            <a:srgbClr val="DAE3F3"/>
                          </a:solidFill>
                          <a:latin typeface="Calibri"/>
                          <a:ea typeface="DejaVu Sans"/>
                        </a:rPr>
                        <a:t>ine weitere fortgeführte Fremdsprache </a:t>
                      </a:r>
                      <a:br>
                        <a:rPr sz="1800"/>
                      </a:br>
                      <a:r>
                        <a:rPr lang="de-DE" sz="1600" b="0" strike="noStrike" spc="-1">
                          <a:solidFill>
                            <a:srgbClr val="DAE3F3"/>
                          </a:solidFill>
                          <a:latin typeface="Calibri"/>
                          <a:ea typeface="DejaVu Sans"/>
                        </a:rPr>
                        <a:t>oder eine spät beginnende Fremdsprache</a:t>
                      </a:r>
                      <a:br>
                        <a:rPr sz="1800"/>
                      </a:br>
                      <a:r>
                        <a:rPr lang="de-DE" sz="1600" b="0" strike="noStrike" spc="-1">
                          <a:solidFill>
                            <a:srgbClr val="DAE3F3"/>
                          </a:solidFill>
                          <a:latin typeface="Calibri"/>
                          <a:ea typeface="DejaVu Sans"/>
                        </a:rPr>
                        <a:t>oder eine weitere Naturwissenschaft</a:t>
                      </a:r>
                      <a:br>
                        <a:rPr sz="1800"/>
                      </a:br>
                      <a:r>
                        <a:rPr lang="de-DE" sz="1600" b="0" strike="noStrike" spc="-1">
                          <a:solidFill>
                            <a:srgbClr val="DAE3F3"/>
                          </a:solidFill>
                          <a:latin typeface="Calibri"/>
                          <a:ea typeface="DejaVu Sans"/>
                        </a:rPr>
                        <a:t>oder Informatik (r spät beginnende Informatik (HG, SG, MuG,</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Kunst oder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3</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FFFFFF"/>
                        </a:buClr>
                        <a:buFont typeface="Arial"/>
                        <a:buChar char="•"/>
                      </a:pPr>
                      <a:r>
                        <a:rPr lang="de-DE" sz="1600" b="0" strike="noStrike" spc="-1">
                          <a:solidFill>
                            <a:srgbClr val="FFFFFF"/>
                          </a:solidFill>
                          <a:latin typeface="Calibri"/>
                          <a:ea typeface="DejaVu Sans"/>
                        </a:rPr>
                        <a:t>Geographie oder Wirtschaft und Recht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FFFFFF"/>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DAE3F3"/>
                          </a:solidFill>
                          <a:latin typeface="Calibri"/>
                          <a:ea typeface="DejaVu Sans"/>
                        </a:rPr>
                        <a:t>Weiterführung von PuG oder Geographie oder WRWR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294"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95"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296"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297"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695"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72760">
                  <a:extLst>
                    <a:ext uri="{9D8B030D-6E8A-4147-A177-3AD203B41FA5}">
                      <a16:colId xmlns:a16="http://schemas.microsoft.com/office/drawing/2014/main" val="20005"/>
                    </a:ext>
                  </a:extLst>
                </a:gridCol>
                <a:gridCol w="83772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1" i="1" strike="noStrike" spc="-1">
                        <a:solidFill>
                          <a:schemeClr val="dk1"/>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696"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697"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698" name="Textfeld 9"/>
          <p:cNvSpPr/>
          <p:nvPr/>
        </p:nvSpPr>
        <p:spPr>
          <a:xfrm>
            <a:off x="6084720" y="156096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Deutsch</a:t>
            </a:r>
            <a:endParaRPr lang="de-DE" sz="1600" b="0" strike="noStrike" spc="-1">
              <a:solidFill>
                <a:srgbClr val="000000"/>
              </a:solidFill>
              <a:latin typeface="Arial"/>
            </a:endParaRPr>
          </a:p>
        </p:txBody>
      </p:sp>
      <p:sp>
        <p:nvSpPr>
          <p:cNvPr id="699" name="Textfeld 10"/>
          <p:cNvSpPr/>
          <p:nvPr/>
        </p:nvSpPr>
        <p:spPr>
          <a:xfrm>
            <a:off x="6084720" y="216144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Mathematik</a:t>
            </a:r>
            <a:endParaRPr lang="de-DE" sz="1600" b="0" strike="noStrike" spc="-1">
              <a:solidFill>
                <a:srgbClr val="000000"/>
              </a:solidFill>
              <a:latin typeface="Arial"/>
            </a:endParaRPr>
          </a:p>
        </p:txBody>
      </p:sp>
      <p:sp>
        <p:nvSpPr>
          <p:cNvPr id="700" name="Textfeld 11"/>
          <p:cNvSpPr/>
          <p:nvPr/>
        </p:nvSpPr>
        <p:spPr>
          <a:xfrm>
            <a:off x="6084720" y="521928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Leistungsfach</a:t>
            </a:r>
            <a:endParaRPr lang="de-DE" sz="1600" b="0" strike="noStrike" spc="-1">
              <a:solidFill>
                <a:srgbClr val="000000"/>
              </a:solidFill>
              <a:latin typeface="Arial"/>
            </a:endParaRPr>
          </a:p>
        </p:txBody>
      </p:sp>
      <p:sp>
        <p:nvSpPr>
          <p:cNvPr id="701" name="Textfeld 12"/>
          <p:cNvSpPr/>
          <p:nvPr/>
        </p:nvSpPr>
        <p:spPr>
          <a:xfrm>
            <a:off x="6084720" y="42066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
        <p:nvSpPr>
          <p:cNvPr id="702" name="Textfeld 13"/>
          <p:cNvSpPr/>
          <p:nvPr/>
        </p:nvSpPr>
        <p:spPr>
          <a:xfrm>
            <a:off x="6084720" y="25801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
        <p:nvSpPr>
          <p:cNvPr id="703" name="Textfeld 16"/>
          <p:cNvSpPr/>
          <p:nvPr/>
        </p:nvSpPr>
        <p:spPr>
          <a:xfrm>
            <a:off x="6081120" y="57366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W-Seminar/Seminararbeit</a:t>
            </a:r>
            <a:endParaRPr lang="de-DE" sz="1600" b="0" strike="noStrike" spc="-1">
              <a:solidFill>
                <a:srgbClr val="000000"/>
              </a:solidFill>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705"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80680">
                  <a:extLst>
                    <a:ext uri="{9D8B030D-6E8A-4147-A177-3AD203B41FA5}">
                      <a16:colId xmlns:a16="http://schemas.microsoft.com/office/drawing/2014/main" val="20005"/>
                    </a:ext>
                  </a:extLst>
                </a:gridCol>
                <a:gridCol w="82944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1" i="1" strike="noStrike" spc="-1">
                        <a:solidFill>
                          <a:schemeClr val="dk1"/>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706"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07"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708" name="Textfeld 9"/>
          <p:cNvSpPr/>
          <p:nvPr/>
        </p:nvSpPr>
        <p:spPr>
          <a:xfrm>
            <a:off x="6084720" y="156096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Deutsch</a:t>
            </a:r>
            <a:endParaRPr lang="de-DE" sz="1600" b="0" strike="noStrike" spc="-1">
              <a:solidFill>
                <a:srgbClr val="000000"/>
              </a:solidFill>
              <a:latin typeface="Arial"/>
            </a:endParaRPr>
          </a:p>
        </p:txBody>
      </p:sp>
      <p:sp>
        <p:nvSpPr>
          <p:cNvPr id="709" name="Textfeld 10"/>
          <p:cNvSpPr/>
          <p:nvPr/>
        </p:nvSpPr>
        <p:spPr>
          <a:xfrm>
            <a:off x="6084720" y="216144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Mathematik</a:t>
            </a:r>
            <a:endParaRPr lang="de-DE" sz="1600" b="0" strike="noStrike" spc="-1">
              <a:solidFill>
                <a:srgbClr val="000000"/>
              </a:solidFill>
              <a:latin typeface="Arial"/>
            </a:endParaRPr>
          </a:p>
        </p:txBody>
      </p:sp>
      <p:sp>
        <p:nvSpPr>
          <p:cNvPr id="710" name="Textfeld 11"/>
          <p:cNvSpPr/>
          <p:nvPr/>
        </p:nvSpPr>
        <p:spPr>
          <a:xfrm>
            <a:off x="6084720" y="521928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Leistungsfach</a:t>
            </a:r>
            <a:endParaRPr lang="de-DE" sz="1600" b="0" strike="noStrike" spc="-1">
              <a:solidFill>
                <a:srgbClr val="000000"/>
              </a:solidFill>
              <a:latin typeface="Arial"/>
            </a:endParaRPr>
          </a:p>
        </p:txBody>
      </p:sp>
      <p:sp>
        <p:nvSpPr>
          <p:cNvPr id="711" name="Textfeld 12"/>
          <p:cNvSpPr/>
          <p:nvPr/>
        </p:nvSpPr>
        <p:spPr>
          <a:xfrm>
            <a:off x="6084720" y="42066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
        <p:nvSpPr>
          <p:cNvPr id="712" name="Textfeld 13"/>
          <p:cNvSpPr/>
          <p:nvPr/>
        </p:nvSpPr>
        <p:spPr>
          <a:xfrm>
            <a:off x="6084720" y="25801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Abiturfach</a:t>
            </a:r>
            <a:endParaRPr lang="de-DE" sz="1600" b="0" strike="noStrike" spc="-1">
              <a:solidFill>
                <a:srgbClr val="000000"/>
              </a:solidFill>
              <a:latin typeface="Arial"/>
            </a:endParaRPr>
          </a:p>
        </p:txBody>
      </p:sp>
      <p:sp>
        <p:nvSpPr>
          <p:cNvPr id="713" name="Textfeld 16"/>
          <p:cNvSpPr/>
          <p:nvPr/>
        </p:nvSpPr>
        <p:spPr>
          <a:xfrm>
            <a:off x="6081120" y="57366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W-Seminar/Seminararbeit</a:t>
            </a:r>
            <a:endParaRPr lang="de-DE" sz="1600" b="0" strike="noStrike" spc="-1">
              <a:solidFill>
                <a:srgbClr val="000000"/>
              </a:solidFill>
              <a:latin typeface="Arial"/>
            </a:endParaRPr>
          </a:p>
        </p:txBody>
      </p:sp>
      <p:sp>
        <p:nvSpPr>
          <p:cNvPr id="714" name="Textfeld 17"/>
          <p:cNvSpPr/>
          <p:nvPr/>
        </p:nvSpPr>
        <p:spPr>
          <a:xfrm>
            <a:off x="6066000" y="321984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Einzige NW</a:t>
            </a:r>
            <a:endParaRPr lang="de-DE" sz="1600" b="0" strike="noStrike" spc="-1">
              <a:solidFill>
                <a:srgbClr val="000000"/>
              </a:solidFill>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716"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80680">
                  <a:extLst>
                    <a:ext uri="{9D8B030D-6E8A-4147-A177-3AD203B41FA5}">
                      <a16:colId xmlns:a16="http://schemas.microsoft.com/office/drawing/2014/main" val="20005"/>
                    </a:ext>
                  </a:extLst>
                </a:gridCol>
                <a:gridCol w="82944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1" strike="noStrike" spc="-1">
                        <a:solidFill>
                          <a:schemeClr val="dk1"/>
                        </a:solidFill>
                        <a:latin typeface="Calibri"/>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1" i="1" strike="noStrike" spc="-1">
                        <a:solidFill>
                          <a:schemeClr val="dk1"/>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717"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18"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719" name="Textfeld 19"/>
          <p:cNvSpPr/>
          <p:nvPr/>
        </p:nvSpPr>
        <p:spPr>
          <a:xfrm>
            <a:off x="6098040" y="45288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Pflichtbelegung minus eins</a:t>
            </a:r>
            <a:endParaRPr lang="de-DE" sz="1600" b="0" strike="noStrike" spc="-1">
              <a:solidFill>
                <a:srgbClr val="000000"/>
              </a:solidFill>
              <a:latin typeface="Arial"/>
            </a:endParaRPr>
          </a:p>
        </p:txBody>
      </p:sp>
      <p:sp>
        <p:nvSpPr>
          <p:cNvPr id="720" name="Textfeld 20"/>
          <p:cNvSpPr/>
          <p:nvPr/>
        </p:nvSpPr>
        <p:spPr>
          <a:xfrm>
            <a:off x="6098040" y="49111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Pflichtbelegung minus eins</a:t>
            </a:r>
            <a:endParaRPr lang="de-DE" sz="1600" b="0" strike="noStrike" spc="-1">
              <a:solidFill>
                <a:srgbClr val="000000"/>
              </a:solidFill>
              <a:latin typeface="Arial"/>
            </a:endParaRPr>
          </a:p>
        </p:txBody>
      </p:sp>
      <p:sp>
        <p:nvSpPr>
          <p:cNvPr id="721" name="Ellipse 22"/>
          <p:cNvSpPr/>
          <p:nvPr/>
        </p:nvSpPr>
        <p:spPr>
          <a:xfrm>
            <a:off x="7140600" y="149400"/>
            <a:ext cx="1517040" cy="1345680"/>
          </a:xfrm>
          <a:prstGeom prst="ellipse">
            <a:avLst/>
          </a:prstGeom>
          <a:solidFill>
            <a:schemeClr val="accent4">
              <a:lumMod val="20000"/>
              <a:lumOff val="80000"/>
            </a:schemeClr>
          </a:solidFill>
          <a:ln>
            <a:solidFill>
              <a:srgbClr val="FFC000">
                <a:lumMod val="20000"/>
                <a:lumOff val="8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22" name="Textfeld 23"/>
          <p:cNvSpPr/>
          <p:nvPr/>
        </p:nvSpPr>
        <p:spPr>
          <a:xfrm>
            <a:off x="7251840" y="396720"/>
            <a:ext cx="12945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individuelle</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Wahl-</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möglichkeiten</a:t>
            </a:r>
            <a:endParaRPr lang="de-DE" sz="1400" b="0" strike="noStrike" spc="-1">
              <a:solidFill>
                <a:srgbClr val="000000"/>
              </a:solidFill>
              <a:latin typeface="Arial"/>
            </a:endParaRPr>
          </a:p>
        </p:txBody>
      </p:sp>
      <p:sp>
        <p:nvSpPr>
          <p:cNvPr id="723" name="Textfeld 10"/>
          <p:cNvSpPr/>
          <p:nvPr/>
        </p:nvSpPr>
        <p:spPr>
          <a:xfrm>
            <a:off x="6086520" y="35305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Pflichtbelegung minus eins</a:t>
            </a:r>
            <a:endParaRPr lang="de-DE" sz="1600" b="0" strike="noStrike" spc="-1">
              <a:solidFill>
                <a:srgbClr val="000000"/>
              </a:solidFill>
              <a:latin typeface="Arial"/>
            </a:endParaRPr>
          </a:p>
        </p:txBody>
      </p:sp>
      <p:sp>
        <p:nvSpPr>
          <p:cNvPr id="724" name="Textfeld 11"/>
          <p:cNvSpPr/>
          <p:nvPr/>
        </p:nvSpPr>
        <p:spPr>
          <a:xfrm>
            <a:off x="6086520" y="391284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Pflichtbelegung minus eins</a:t>
            </a:r>
            <a:endParaRPr lang="de-DE" sz="1600" b="0" strike="noStrike" spc="-1">
              <a:solidFill>
                <a:srgbClr val="000000"/>
              </a:solid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5"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726"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80680">
                  <a:extLst>
                    <a:ext uri="{9D8B030D-6E8A-4147-A177-3AD203B41FA5}">
                      <a16:colId xmlns:a16="http://schemas.microsoft.com/office/drawing/2014/main" val="20005"/>
                    </a:ext>
                  </a:extLst>
                </a:gridCol>
                <a:gridCol w="82944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1" i="1" strike="noStrike" spc="-1">
                        <a:solidFill>
                          <a:schemeClr val="dk1"/>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727"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28"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729" name="Ellipse 22"/>
          <p:cNvSpPr/>
          <p:nvPr/>
        </p:nvSpPr>
        <p:spPr>
          <a:xfrm>
            <a:off x="7140600" y="149400"/>
            <a:ext cx="1517040" cy="1345680"/>
          </a:xfrm>
          <a:prstGeom prst="ellipse">
            <a:avLst/>
          </a:prstGeom>
          <a:solidFill>
            <a:schemeClr val="accent4">
              <a:lumMod val="20000"/>
              <a:lumOff val="80000"/>
            </a:schemeClr>
          </a:solidFill>
          <a:ln>
            <a:solidFill>
              <a:srgbClr val="FFC000">
                <a:lumMod val="20000"/>
                <a:lumOff val="8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30" name="Textfeld 23"/>
          <p:cNvSpPr/>
          <p:nvPr/>
        </p:nvSpPr>
        <p:spPr>
          <a:xfrm>
            <a:off x="7251840" y="396720"/>
            <a:ext cx="12945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individuelle</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Wahl-</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möglichkeiten</a:t>
            </a:r>
            <a:endParaRPr lang="de-DE" sz="1400" b="0" strike="noStrike" spc="-1">
              <a:solidFill>
                <a:srgbClr val="000000"/>
              </a:solidFill>
              <a:latin typeface="Arial"/>
            </a:endParaRPr>
          </a:p>
        </p:txBody>
      </p:sp>
      <p:sp>
        <p:nvSpPr>
          <p:cNvPr id="731" name="Textfeld 11"/>
          <p:cNvSpPr/>
          <p:nvPr/>
        </p:nvSpPr>
        <p:spPr>
          <a:xfrm>
            <a:off x="6119640" y="186912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VK + FS2: 3 Einbringungen</a:t>
            </a:r>
            <a:endParaRPr lang="de-DE" sz="1600" b="0" strike="noStrike" spc="-1">
              <a:solidFill>
                <a:srgbClr val="000000"/>
              </a:solidFill>
              <a:latin typeface="Arial"/>
            </a:endParaRPr>
          </a:p>
        </p:txBody>
      </p:sp>
      <p:sp>
        <p:nvSpPr>
          <p:cNvPr id="732" name="Textfeld 12"/>
          <p:cNvSpPr/>
          <p:nvPr/>
        </p:nvSpPr>
        <p:spPr>
          <a:xfrm>
            <a:off x="6086520" y="2880000"/>
            <a:ext cx="242640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VK + FS2: 3 Einbringungen</a:t>
            </a:r>
            <a:endParaRPr lang="de-DE" sz="1600" b="0" strike="noStrike" spc="-1">
              <a:solidFill>
                <a:srgbClr val="000000"/>
              </a:solidFill>
              <a:latin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734"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80680">
                  <a:extLst>
                    <a:ext uri="{9D8B030D-6E8A-4147-A177-3AD203B41FA5}">
                      <a16:colId xmlns:a16="http://schemas.microsoft.com/office/drawing/2014/main" val="20005"/>
                    </a:ext>
                  </a:extLst>
                </a:gridCol>
                <a:gridCol w="82944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pPr algn="ctr" defTabSz="914400">
                        <a:lnSpc>
                          <a:spcPct val="100000"/>
                        </a:lnSpc>
                      </a:pPr>
                      <a:r>
                        <a:rPr lang="de-DE" sz="1400" b="1" strike="noStrike" spc="-1">
                          <a:solidFill>
                            <a:srgbClr val="FF0000"/>
                          </a:solidFill>
                          <a:latin typeface="Calibri"/>
                        </a:rPr>
                        <a:t>41 !</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735"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36"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737" name="Ellipse 22"/>
          <p:cNvSpPr/>
          <p:nvPr/>
        </p:nvSpPr>
        <p:spPr>
          <a:xfrm>
            <a:off x="7140600" y="149400"/>
            <a:ext cx="1517040" cy="1345680"/>
          </a:xfrm>
          <a:prstGeom prst="ellipse">
            <a:avLst/>
          </a:prstGeom>
          <a:solidFill>
            <a:schemeClr val="accent4">
              <a:lumMod val="20000"/>
              <a:lumOff val="80000"/>
            </a:schemeClr>
          </a:solidFill>
          <a:ln>
            <a:solidFill>
              <a:srgbClr val="FFC000">
                <a:lumMod val="20000"/>
                <a:lumOff val="8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38" name="Textfeld 23"/>
          <p:cNvSpPr/>
          <p:nvPr/>
        </p:nvSpPr>
        <p:spPr>
          <a:xfrm>
            <a:off x="7251840" y="396720"/>
            <a:ext cx="12945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individuelle</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Wahl-</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möglichkeiten</a:t>
            </a:r>
            <a:endParaRPr lang="de-DE" sz="1400" b="0" strike="noStrike" spc="-1">
              <a:solidFill>
                <a:srgbClr val="000000"/>
              </a:solidFill>
              <a:latin typeface="Arial"/>
            </a:endParaRPr>
          </a:p>
        </p:txBody>
      </p:sp>
      <p:sp>
        <p:nvSpPr>
          <p:cNvPr id="739" name="Textfeld 9"/>
          <p:cNvSpPr/>
          <p:nvPr/>
        </p:nvSpPr>
        <p:spPr>
          <a:xfrm>
            <a:off x="6083280" y="1610280"/>
            <a:ext cx="214092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tabLst>
                <a:tab pos="0" algn="l"/>
              </a:tabLst>
            </a:pPr>
            <a:r>
              <a:rPr lang="de-DE" sz="1600" b="0" strike="noStrike" spc="-1">
                <a:solidFill>
                  <a:srgbClr val="FF0000"/>
                </a:solidFill>
                <a:latin typeface="Calibri"/>
              </a:rPr>
              <a:t>41 Pflichteinbringungen</a:t>
            </a:r>
            <a:endParaRPr lang="de-DE" sz="1600" b="0" strike="noStrike" spc="-1">
              <a:solidFill>
                <a:srgbClr val="000000"/>
              </a:solidFill>
              <a:latin typeface="Arial"/>
            </a:endParaRPr>
          </a:p>
        </p:txBody>
      </p:sp>
      <p:sp>
        <p:nvSpPr>
          <p:cNvPr id="740" name="Textfeld 8"/>
          <p:cNvSpPr/>
          <p:nvPr/>
        </p:nvSpPr>
        <p:spPr>
          <a:xfrm>
            <a:off x="6057360" y="2063880"/>
            <a:ext cx="2179440" cy="57708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de-DE" sz="1600" b="0" i="1" strike="noStrike" spc="-1">
                <a:solidFill>
                  <a:srgbClr val="FF0000"/>
                </a:solidFill>
                <a:latin typeface="Calibri"/>
              </a:rPr>
              <a:t>Eine Pflichteinbringung zu viel</a:t>
            </a:r>
            <a:r>
              <a:rPr lang="de-DE" sz="1600" b="0" strike="noStrike" spc="-1">
                <a:solidFill>
                  <a:srgbClr val="FF0000"/>
                </a:solidFill>
                <a:latin typeface="Calibri"/>
              </a:rPr>
              <a:t>!</a:t>
            </a:r>
            <a:endParaRPr lang="de-DE" sz="1600" b="0" strike="noStrike" spc="-1">
              <a:solidFill>
                <a:srgbClr val="000000"/>
              </a:solidFill>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Rectangle 1"/>
          <p:cNvSpPr/>
          <p:nvPr/>
        </p:nvSpPr>
        <p:spPr>
          <a:xfrm>
            <a:off x="395640" y="426240"/>
            <a:ext cx="8569080" cy="791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457200">
              <a:lnSpc>
                <a:spcPct val="100000"/>
              </a:lnSpc>
              <a:tabLst>
                <a:tab pos="0" algn="l"/>
              </a:tabLst>
            </a:pPr>
            <a:r>
              <a:rPr lang="en-GB" sz="2400" b="1" strike="noStrike" spc="-1">
                <a:solidFill>
                  <a:srgbClr val="355D90"/>
                </a:solidFill>
                <a:latin typeface="Calibri"/>
                <a:ea typeface="Lucida Sans Unicode"/>
              </a:rPr>
              <a:t>Einbringungsbeispiel 2 </a:t>
            </a:r>
            <a:endParaRPr lang="de-DE" sz="2400" b="0" strike="noStrike" spc="-1">
              <a:solidFill>
                <a:srgbClr val="000000"/>
              </a:solidFill>
              <a:latin typeface="Arial"/>
            </a:endParaRPr>
          </a:p>
        </p:txBody>
      </p:sp>
      <p:graphicFrame>
        <p:nvGraphicFramePr>
          <p:cNvPr id="742" name="Tabelle 5"/>
          <p:cNvGraphicFramePr/>
          <p:nvPr/>
        </p:nvGraphicFramePr>
        <p:xfrm>
          <a:off x="479160" y="1218240"/>
          <a:ext cx="5630040" cy="5364000"/>
        </p:xfrm>
        <a:graphic>
          <a:graphicData uri="http://schemas.openxmlformats.org/drawingml/2006/table">
            <a:tbl>
              <a:tblPr/>
              <a:tblGrid>
                <a:gridCol w="1820880">
                  <a:extLst>
                    <a:ext uri="{9D8B030D-6E8A-4147-A177-3AD203B41FA5}">
                      <a16:colId xmlns:a16="http://schemas.microsoft.com/office/drawing/2014/main" val="20000"/>
                    </a:ext>
                  </a:extLst>
                </a:gridCol>
                <a:gridCol w="712080">
                  <a:extLst>
                    <a:ext uri="{9D8B030D-6E8A-4147-A177-3AD203B41FA5}">
                      <a16:colId xmlns:a16="http://schemas.microsoft.com/office/drawing/2014/main" val="20001"/>
                    </a:ext>
                  </a:extLst>
                </a:gridCol>
                <a:gridCol w="580320">
                  <a:extLst>
                    <a:ext uri="{9D8B030D-6E8A-4147-A177-3AD203B41FA5}">
                      <a16:colId xmlns:a16="http://schemas.microsoft.com/office/drawing/2014/main" val="20002"/>
                    </a:ext>
                  </a:extLst>
                </a:gridCol>
                <a:gridCol w="531000">
                  <a:extLst>
                    <a:ext uri="{9D8B030D-6E8A-4147-A177-3AD203B41FA5}">
                      <a16:colId xmlns:a16="http://schemas.microsoft.com/office/drawing/2014/main" val="20003"/>
                    </a:ext>
                  </a:extLst>
                </a:gridCol>
                <a:gridCol w="574560">
                  <a:extLst>
                    <a:ext uri="{9D8B030D-6E8A-4147-A177-3AD203B41FA5}">
                      <a16:colId xmlns:a16="http://schemas.microsoft.com/office/drawing/2014/main" val="20004"/>
                    </a:ext>
                  </a:extLst>
                </a:gridCol>
                <a:gridCol w="580680">
                  <a:extLst>
                    <a:ext uri="{9D8B030D-6E8A-4147-A177-3AD203B41FA5}">
                      <a16:colId xmlns:a16="http://schemas.microsoft.com/office/drawing/2014/main" val="20005"/>
                    </a:ext>
                  </a:extLst>
                </a:gridCol>
                <a:gridCol w="829440">
                  <a:extLst>
                    <a:ext uri="{9D8B030D-6E8A-4147-A177-3AD203B41FA5}">
                      <a16:colId xmlns:a16="http://schemas.microsoft.com/office/drawing/2014/main" val="20006"/>
                    </a:ext>
                  </a:extLst>
                </a:gridCol>
              </a:tblGrid>
              <a:tr h="335160">
                <a:tc>
                  <a:txBody>
                    <a:bodyPr/>
                    <a:lstStyle/>
                    <a:p>
                      <a:pPr defTabSz="914400">
                        <a:lnSpc>
                          <a:spcPct val="100000"/>
                        </a:lnSpc>
                      </a:pPr>
                      <a:r>
                        <a:rPr lang="de-DE" sz="1400" b="1" strike="noStrike" spc="-1">
                          <a:solidFill>
                            <a:srgbClr val="000000"/>
                          </a:solidFill>
                          <a:latin typeface="Calibri"/>
                        </a:rPr>
                        <a:t>Fach</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S/M</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12/2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13/1</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13/2</a:t>
                      </a:r>
                      <a:endParaRPr lang="de-DE" sz="1400" b="0" strike="noStrike" spc="-1">
                        <a:solidFill>
                          <a:srgbClr val="000000"/>
                        </a:solidFill>
                        <a:latin typeface="Arial"/>
                      </a:endParaRPr>
                    </a:p>
                  </a:txBody>
                  <a:tcPr anchor="ctr">
                    <a:lnL>
                      <a:noFill/>
                    </a:lnL>
                    <a:lnR>
                      <a:noFill/>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400" b="1" strike="noStrike" spc="-1">
                          <a:solidFill>
                            <a:srgbClr val="000000"/>
                          </a:solidFill>
                          <a:latin typeface="Calibri"/>
                        </a:rPr>
                        <a:t>E</a:t>
                      </a:r>
                      <a:endParaRPr lang="de-DE" sz="1400" b="0" strike="noStrike" spc="-1">
                        <a:solidFill>
                          <a:srgbClr val="000000"/>
                        </a:solidFill>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400" b="1" strike="noStrike" spc="-1">
                          <a:solidFill>
                            <a:srgbClr val="000000"/>
                          </a:solidFill>
                          <a:latin typeface="Calibri"/>
                        </a:rPr>
                        <a:t>Deutsch</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pPr algn="ctr" defTabSz="914400">
                        <a:lnSpc>
                          <a:spcPct val="100000"/>
                        </a:lnSpc>
                      </a:pPr>
                      <a:r>
                        <a:rPr lang="de-DE" sz="1400" b="0" strike="noStrike" spc="-1">
                          <a:solidFill>
                            <a:srgbClr val="000000"/>
                          </a:solidFill>
                          <a:latin typeface="Calibri"/>
                        </a:rPr>
                        <a:t>S</a:t>
                      </a:r>
                      <a:endParaRPr lang="de-DE" sz="1400" b="0" strike="noStrike" spc="-1">
                        <a:solidFill>
                          <a:srgbClr val="000000"/>
                        </a:solidFill>
                        <a:latin typeface="Arial"/>
                      </a:endParaRPr>
                    </a:p>
                  </a:txBody>
                  <a:tcPr>
                    <a:lnL>
                      <a:noFill/>
                    </a:lnL>
                    <a:lnR>
                      <a:noFill/>
                    </a:lnR>
                    <a:lnT w="12240" cap="flat" cmpd="sng" algn="ctr">
                      <a:solidFill>
                        <a:srgbClr val="4472C4"/>
                      </a:solidFill>
                      <a:prstDash val="solid"/>
                      <a:round/>
                      <a:headEnd type="none" w="med" len="med"/>
                      <a:tailEnd type="none" w="med" len="med"/>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cap="flat" cmpd="sng" algn="ctr">
                      <a:solidFill>
                        <a:srgbClr val="4472C4"/>
                      </a:solidFill>
                      <a:prstDash val="solid"/>
                      <a:round/>
                      <a:headEnd type="none" w="med" len="med"/>
                      <a:tailEnd type="none" w="med" len="me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w="12240" cap="flat" cmpd="sng" algn="ctr">
                      <a:solidFill>
                        <a:srgbClr val="4472C4"/>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335160">
                <a:tc>
                  <a:txBody>
                    <a:bodyPr/>
                    <a:lstStyle/>
                    <a:p>
                      <a:pPr defTabSz="914400">
                        <a:lnSpc>
                          <a:spcPct val="100000"/>
                        </a:lnSpc>
                      </a:pPr>
                      <a:r>
                        <a:rPr lang="de-DE" sz="1400" b="1" strike="noStrike" spc="-1">
                          <a:solidFill>
                            <a:srgbClr val="C00000"/>
                          </a:solidFill>
                          <a:latin typeface="Calibri"/>
                        </a:rPr>
                        <a:t>Vertiefungskurs D</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400" b="1" strike="noStrike" spc="-1">
                          <a:solidFill>
                            <a:srgbClr val="000000"/>
                          </a:solidFill>
                          <a:latin typeface="Calibri"/>
                        </a:rPr>
                        <a:t>Mathematik</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335160">
                <a:tc>
                  <a:txBody>
                    <a:bodyPr/>
                    <a:lstStyle/>
                    <a:p>
                      <a:pPr defTabSz="914400">
                        <a:lnSpc>
                          <a:spcPct val="100000"/>
                        </a:lnSpc>
                      </a:pPr>
                      <a:r>
                        <a:rPr lang="de-DE" sz="1400" b="1" strike="noStrike" spc="-1">
                          <a:solidFill>
                            <a:schemeClr val="dk1"/>
                          </a:solidFill>
                          <a:latin typeface="Calibri"/>
                        </a:rPr>
                        <a:t>Spanisch</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4"/>
                  </a:ext>
                </a:extLst>
              </a:tr>
              <a:tr h="335160">
                <a:tc>
                  <a:txBody>
                    <a:bodyPr/>
                    <a:lstStyle/>
                    <a:p>
                      <a:pPr defTabSz="914400">
                        <a:lnSpc>
                          <a:spcPct val="100000"/>
                        </a:lnSpc>
                      </a:pPr>
                      <a:r>
                        <a:rPr lang="de-DE" sz="1400" b="1" strike="noStrike" spc="-1">
                          <a:solidFill>
                            <a:srgbClr val="000000"/>
                          </a:solidFill>
                          <a:latin typeface="Calibri"/>
                        </a:rPr>
                        <a:t>Latein</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5"/>
                  </a:ext>
                </a:extLst>
              </a:tr>
              <a:tr h="335160">
                <a:tc>
                  <a:txBody>
                    <a:bodyPr/>
                    <a:lstStyle/>
                    <a:p>
                      <a:pPr defTabSz="914400">
                        <a:lnSpc>
                          <a:spcPct val="100000"/>
                        </a:lnSpc>
                      </a:pPr>
                      <a:r>
                        <a:rPr lang="de-DE" sz="1400" b="1" strike="noStrike" spc="-1">
                          <a:solidFill>
                            <a:srgbClr val="000000"/>
                          </a:solidFill>
                          <a:latin typeface="Calibri"/>
                        </a:rPr>
                        <a:t>Chemie</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335160">
                <a:tc>
                  <a:txBody>
                    <a:bodyPr/>
                    <a:lstStyle/>
                    <a:p>
                      <a:pPr defTabSz="914400">
                        <a:lnSpc>
                          <a:spcPct val="100000"/>
                        </a:lnSpc>
                      </a:pPr>
                      <a:r>
                        <a:rPr lang="de-DE" sz="1400" b="1" strike="noStrike" spc="-1">
                          <a:solidFill>
                            <a:schemeClr val="dk1"/>
                          </a:solidFill>
                          <a:latin typeface="Calibri"/>
                        </a:rPr>
                        <a:t>Geschichte </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335160">
                <a:tc>
                  <a:txBody>
                    <a:bodyPr/>
                    <a:lstStyle/>
                    <a:p>
                      <a:pPr defTabSz="914400">
                        <a:lnSpc>
                          <a:spcPct val="100000"/>
                        </a:lnSpc>
                      </a:pPr>
                      <a:r>
                        <a:rPr lang="de-DE" sz="1400" b="1" strike="noStrike" spc="-1">
                          <a:solidFill>
                            <a:srgbClr val="000000"/>
                          </a:solidFill>
                          <a:latin typeface="Calibri"/>
                        </a:rPr>
                        <a:t>PuG</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0" strike="noStrike" spc="-1">
                          <a:solidFill>
                            <a:schemeClr val="dk1"/>
                          </a:solidFill>
                          <a:latin typeface="Arial"/>
                        </a:rPr>
                        <a:t>--</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noFill/>
                  </a:tcPr>
                </a:tc>
                <a:tc>
                  <a:txBody>
                    <a:bodyPr/>
                    <a:lstStyle/>
                    <a:p>
                      <a:pPr algn="ctr" defTabSz="914400">
                        <a:lnSpc>
                          <a:spcPct val="100000"/>
                        </a:lnSpc>
                      </a:pPr>
                      <a:r>
                        <a:rPr lang="de-DE" sz="1400" b="1" strike="noStrike" spc="-1">
                          <a:solidFill>
                            <a:schemeClr val="dk1"/>
                          </a:solidFill>
                          <a:latin typeface="Calibri"/>
                        </a:rPr>
                        <a:t>1</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335160">
                <a:tc>
                  <a:txBody>
                    <a:bodyPr/>
                    <a:lstStyle/>
                    <a:p>
                      <a:pPr defTabSz="914400">
                        <a:lnSpc>
                          <a:spcPct val="100000"/>
                        </a:lnSpc>
                      </a:pPr>
                      <a:r>
                        <a:rPr lang="de-DE" sz="1400" b="1" strike="noStrike" spc="-1">
                          <a:solidFill>
                            <a:srgbClr val="000000"/>
                          </a:solidFill>
                          <a:latin typeface="Calibri"/>
                        </a:rPr>
                        <a:t>Wirtschaft und Recht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S</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335160">
                <a:tc>
                  <a:txBody>
                    <a:bodyPr/>
                    <a:lstStyle/>
                    <a:p>
                      <a:pPr defTabSz="914400">
                        <a:lnSpc>
                          <a:spcPct val="100000"/>
                        </a:lnSpc>
                      </a:pPr>
                      <a:r>
                        <a:rPr lang="de-DE" sz="1400" b="1" strike="noStrike" spc="-1">
                          <a:solidFill>
                            <a:srgbClr val="000000"/>
                          </a:solidFill>
                          <a:latin typeface="Calibri"/>
                        </a:rPr>
                        <a:t>Ethik</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Calibri"/>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335160">
                <a:tc>
                  <a:txBody>
                    <a:bodyPr/>
                    <a:lstStyle/>
                    <a:p>
                      <a:pPr defTabSz="914400">
                        <a:lnSpc>
                          <a:spcPct val="100000"/>
                        </a:lnSpc>
                      </a:pPr>
                      <a:r>
                        <a:rPr lang="de-DE" sz="1400" b="1" strike="noStrike" spc="-1">
                          <a:solidFill>
                            <a:schemeClr val="dk1"/>
                          </a:solidFill>
                          <a:latin typeface="Calibri"/>
                        </a:rPr>
                        <a:t>Kunst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a:noFill/>
                    </a:lnR>
                    <a:lnT>
                      <a:noFill/>
                    </a:lnT>
                    <a:lnB>
                      <a:noFill/>
                    </a:lnB>
                    <a:noFill/>
                  </a:tcPr>
                </a:tc>
                <a:tc>
                  <a:txBody>
                    <a:bodyPr/>
                    <a:lstStyle/>
                    <a:p>
                      <a:endParaRPr lang="de-DE" sz="1400" b="0" strike="noStrike" spc="-1">
                        <a:solidFill>
                          <a:schemeClr val="dk1"/>
                        </a:solidFill>
                        <a:latin typeface="Calibri"/>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chemeClr val="dk1"/>
                          </a:solidFill>
                          <a:latin typeface="Calibri"/>
                        </a:rPr>
                        <a:t>3</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335160">
                <a:tc>
                  <a:txBody>
                    <a:bodyPr/>
                    <a:lstStyle/>
                    <a:p>
                      <a:pPr defTabSz="914400">
                        <a:lnSpc>
                          <a:spcPct val="100000"/>
                        </a:lnSpc>
                      </a:pPr>
                      <a:r>
                        <a:rPr lang="de-DE" sz="1400" b="1" strike="noStrike" spc="-1">
                          <a:solidFill>
                            <a:srgbClr val="00B050"/>
                          </a:solidFill>
                          <a:latin typeface="Calibri"/>
                        </a:rPr>
                        <a:t>Leistungsfach Sport</a:t>
                      </a:r>
                      <a:endParaRPr lang="de-DE" sz="1400" b="0" strike="noStrike" spc="-1">
                        <a:solidFill>
                          <a:srgbClr val="000000"/>
                        </a:solidFill>
                        <a:latin typeface="Arial"/>
                      </a:endParaRPr>
                    </a:p>
                  </a:txBody>
                  <a:tcPr>
                    <a:lnL>
                      <a:noFill/>
                    </a:lnL>
                    <a:lnR>
                      <a:noFill/>
                    </a:lnR>
                    <a:lnT>
                      <a:noFill/>
                    </a:lnT>
                    <a:lnB>
                      <a:noFill/>
                    </a:lnB>
                    <a:noFill/>
                  </a:tcPr>
                </a:tc>
                <a:tc>
                  <a:txBody>
                    <a:bodyPr/>
                    <a:lstStyle/>
                    <a:p>
                      <a:pPr algn="ctr" defTabSz="914400">
                        <a:lnSpc>
                          <a:spcPct val="100000"/>
                        </a:lnSpc>
                      </a:pPr>
                      <a:r>
                        <a:rPr lang="de-DE" sz="1400" b="0" strike="noStrike" spc="-1">
                          <a:solidFill>
                            <a:schemeClr val="dk1"/>
                          </a:solidFill>
                          <a:latin typeface="Calibri"/>
                        </a:rPr>
                        <a:t>M</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pPr algn="ctr" defTabSz="914400">
                        <a:lnSpc>
                          <a:spcPct val="100000"/>
                        </a:lnSpc>
                      </a:pPr>
                      <a:r>
                        <a:rPr lang="de-DE" sz="1400" b="1" strike="noStrike" spc="-1">
                          <a:solidFill>
                            <a:srgbClr val="000000"/>
                          </a:solidFill>
                          <a:latin typeface="Calibri"/>
                        </a:rPr>
                        <a:t>4</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335160">
                <a:tc>
                  <a:txBody>
                    <a:bodyPr/>
                    <a:lstStyle/>
                    <a:p>
                      <a:pPr defTabSz="914400">
                        <a:lnSpc>
                          <a:spcPct val="100000"/>
                        </a:lnSpc>
                      </a:pPr>
                      <a:r>
                        <a:rPr lang="de-DE" sz="1400" b="1" strike="noStrike" spc="-1">
                          <a:solidFill>
                            <a:srgbClr val="21A0FF"/>
                          </a:solidFill>
                          <a:latin typeface="Calibri"/>
                        </a:rPr>
                        <a:t>W-Seminar</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335160">
                <a:tc>
                  <a:txBody>
                    <a:bodyPr/>
                    <a:lstStyle/>
                    <a:p>
                      <a:pPr defTabSz="914400">
                        <a:lnSpc>
                          <a:spcPct val="100000"/>
                        </a:lnSpc>
                      </a:pPr>
                      <a:r>
                        <a:rPr lang="de-DE" sz="1400" b="1" strike="noStrike" spc="-1">
                          <a:solidFill>
                            <a:srgbClr val="21A0FF"/>
                          </a:solidFill>
                          <a:latin typeface="Calibri"/>
                        </a:rPr>
                        <a:t>Seminararbeit</a:t>
                      </a:r>
                      <a:endParaRPr lang="de-DE" sz="1400" b="0" strike="noStrike" spc="-1">
                        <a:solidFill>
                          <a:srgbClr val="000000"/>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a:noFill/>
                    </a:lnR>
                    <a:lnT>
                      <a:noFill/>
                    </a:lnT>
                    <a:lnB>
                      <a:noFill/>
                    </a:lnB>
                    <a:noFill/>
                  </a:tcPr>
                </a:tc>
                <a:tc>
                  <a:txBody>
                    <a:bodyPr/>
                    <a:lstStyle/>
                    <a:p>
                      <a:endParaRPr lang="de-DE" sz="1400" b="0" strike="noStrike" spc="-1">
                        <a:solidFill>
                          <a:schemeClr val="dk1"/>
                        </a:solidFill>
                        <a:latin typeface="Arial"/>
                      </a:endParaRPr>
                    </a:p>
                  </a:txBody>
                  <a:tcPr>
                    <a:lnL>
                      <a:noFill/>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lt1"/>
                    </a:solidFill>
                  </a:tcPr>
                </a:tc>
                <a:tc gridSpan="2">
                  <a:txBody>
                    <a:bodyPr/>
                    <a:lstStyle/>
                    <a:p>
                      <a:endParaRPr lang="de-DE" sz="1400" b="0" strike="noStrike" spc="-1">
                        <a:solidFill>
                          <a:schemeClr val="dk1"/>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lumMod val="20000"/>
                        <a:lumOff val="80000"/>
                      </a:schemeClr>
                    </a:solidFill>
                  </a:tcPr>
                </a:tc>
                <a:tc hMerge="1">
                  <a:txBody>
                    <a:bodyPr/>
                    <a:lstStyle/>
                    <a:p>
                      <a:endParaRPr lang="de-DE" sz="1800" b="0" strike="noStrike" spc="-1">
                        <a:solidFill>
                          <a:srgbClr val="000000"/>
                        </a:solidFill>
                        <a:latin typeface="Arial"/>
                      </a:endParaRPr>
                    </a:p>
                  </a:txBody>
                  <a:tcPr marL="90000" marR="90000">
                    <a:lnL>
                      <a:noFill/>
                    </a:lnL>
                    <a:lnR>
                      <a:noFill/>
                    </a:lnR>
                    <a:lnT>
                      <a:noFill/>
                    </a:lnT>
                    <a:lnB>
                      <a:noFill/>
                    </a:lnB>
                    <a:solidFill>
                      <a:srgbClr val="729FCF"/>
                    </a:solidFill>
                  </a:tcPr>
                </a:tc>
                <a:tc>
                  <a:txBody>
                    <a:bodyPr/>
                    <a:lstStyle/>
                    <a:p>
                      <a:pPr algn="ctr" defTabSz="914400">
                        <a:lnSpc>
                          <a:spcPct val="100000"/>
                        </a:lnSpc>
                      </a:pPr>
                      <a:r>
                        <a:rPr lang="de-DE" sz="1400" b="1" strike="noStrike" spc="-1">
                          <a:solidFill>
                            <a:schemeClr val="dk1"/>
                          </a:solidFill>
                          <a:latin typeface="Calibri"/>
                        </a:rPr>
                        <a:t>2</a:t>
                      </a:r>
                      <a:endParaRPr lang="de-DE" sz="1400" b="0" strike="noStrike" spc="-1">
                        <a:solidFill>
                          <a:srgbClr val="000000"/>
                        </a:solidFill>
                        <a:latin typeface="Arial"/>
                      </a:endParaRPr>
                    </a:p>
                  </a:txBody>
                  <a:tcPr>
                    <a:lnL w="12240" cap="flat" cmpd="sng" algn="ctr">
                      <a:solidFill>
                        <a:srgbClr val="FFFFFF"/>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335160">
                <a:tc>
                  <a:txBody>
                    <a:bodyPr/>
                    <a:lstStyle/>
                    <a:p>
                      <a:pPr defTabSz="914400">
                        <a:lnSpc>
                          <a:spcPct val="100000"/>
                        </a:lnSpc>
                      </a:pPr>
                      <a:r>
                        <a:rPr lang="de-DE" sz="1400" b="1" strike="noStrike" spc="-1">
                          <a:solidFill>
                            <a:srgbClr val="000000"/>
                          </a:solidFill>
                          <a:latin typeface="Calibri"/>
                        </a:rPr>
                        <a:t>Summe</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w="12240" cap="flat" cmpd="sng" algn="ctr">
                      <a:solidFill>
                        <a:srgbClr val="FFFFFF"/>
                      </a:solidFill>
                      <a:prstDash val="solid"/>
                      <a:round/>
                      <a:headEnd type="none" w="med" len="med"/>
                      <a:tailEnd type="none" w="med" len="med"/>
                    </a:lnT>
                    <a:lnB w="12240">
                      <a:solidFill>
                        <a:srgbClr val="4472C4"/>
                      </a:solidFill>
                      <a:prstDash val="solid"/>
                    </a:lnB>
                    <a:noFill/>
                  </a:tcPr>
                </a:tc>
                <a:tc>
                  <a:txBody>
                    <a:bodyPr/>
                    <a:lstStyle/>
                    <a:p>
                      <a:endParaRPr lang="de-DE" sz="1400" b="0" i="1" strike="noStrike" spc="-1">
                        <a:solidFill>
                          <a:schemeClr val="dk1"/>
                        </a:solidFill>
                        <a:latin typeface="Arial"/>
                      </a:endParaRPr>
                    </a:p>
                  </a:txBody>
                  <a:tcPr>
                    <a:lnL>
                      <a:noFill/>
                    </a:lnL>
                    <a:lnR>
                      <a:noFill/>
                    </a:lnR>
                    <a:lnT>
                      <a:noFill/>
                    </a:lnT>
                    <a:lnB w="12240">
                      <a:solidFill>
                        <a:srgbClr val="4472C4"/>
                      </a:solidFill>
                      <a:prstDash val="solid"/>
                    </a:lnB>
                    <a:noFill/>
                  </a:tcPr>
                </a:tc>
                <a:tc>
                  <a:txBody>
                    <a:bodyPr/>
                    <a:lstStyle/>
                    <a:p>
                      <a:pPr algn="ctr" defTabSz="914400">
                        <a:lnSpc>
                          <a:spcPct val="100000"/>
                        </a:lnSpc>
                      </a:pPr>
                      <a:r>
                        <a:rPr lang="de-DE" sz="1400" b="1" strike="noStrike" spc="-1">
                          <a:solidFill>
                            <a:schemeClr val="dk1"/>
                          </a:solidFill>
                          <a:latin typeface="Calibri"/>
                        </a:rPr>
                        <a:t>40</a:t>
                      </a:r>
                      <a:endParaRPr lang="de-DE" sz="1400" b="0" strike="noStrike" spc="-1">
                        <a:solidFill>
                          <a:srgbClr val="000000"/>
                        </a:solidFill>
                        <a:latin typeface="Arial"/>
                      </a:endParaRPr>
                    </a:p>
                  </a:txBody>
                  <a:tcPr>
                    <a:lnL>
                      <a:noFill/>
                    </a:lnL>
                    <a:lnR>
                      <a:noFill/>
                    </a:lnR>
                    <a:lnT>
                      <a:noFill/>
                    </a:lnT>
                    <a:lnB w="12240">
                      <a:solidFill>
                        <a:srgbClr val="4472C4"/>
                      </a:solidFill>
                      <a:prstDash val="solid"/>
                    </a:lnB>
                    <a:noFill/>
                  </a:tcPr>
                </a:tc>
                <a:extLst>
                  <a:ext uri="{0D108BD9-81ED-4DB2-BD59-A6C34878D82A}">
                    <a16:rowId xmlns:a16="http://schemas.microsoft.com/office/drawing/2014/main" val="10015"/>
                  </a:ext>
                </a:extLst>
              </a:tr>
            </a:tbl>
          </a:graphicData>
        </a:graphic>
      </p:graphicFrame>
      <p:sp>
        <p:nvSpPr>
          <p:cNvPr id="743" name="Ellipse 14"/>
          <p:cNvSpPr/>
          <p:nvPr/>
        </p:nvSpPr>
        <p:spPr>
          <a:xfrm>
            <a:off x="5782320" y="149400"/>
            <a:ext cx="1517040" cy="1345680"/>
          </a:xfrm>
          <a:prstGeom prst="ellipse">
            <a:avLst/>
          </a:prstGeom>
          <a:solidFill>
            <a:srgbClr val="D7B9E5"/>
          </a:solidFill>
          <a:ln>
            <a:solidFill>
              <a:srgbClr val="D7B9E5"/>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44" name="Textfeld 15"/>
          <p:cNvSpPr/>
          <p:nvPr/>
        </p:nvSpPr>
        <p:spPr>
          <a:xfrm>
            <a:off x="5941800" y="345240"/>
            <a:ext cx="11980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breite und vertiefte Allgemein-bildung</a:t>
            </a:r>
            <a:endParaRPr lang="de-DE" sz="1400" b="0" strike="noStrike" spc="-1">
              <a:solidFill>
                <a:srgbClr val="000000"/>
              </a:solidFill>
              <a:latin typeface="Arial"/>
            </a:endParaRPr>
          </a:p>
        </p:txBody>
      </p:sp>
      <p:sp>
        <p:nvSpPr>
          <p:cNvPr id="745" name="Ellipse 22"/>
          <p:cNvSpPr/>
          <p:nvPr/>
        </p:nvSpPr>
        <p:spPr>
          <a:xfrm>
            <a:off x="7140600" y="149400"/>
            <a:ext cx="1517040" cy="1345680"/>
          </a:xfrm>
          <a:prstGeom prst="ellipse">
            <a:avLst/>
          </a:prstGeom>
          <a:solidFill>
            <a:schemeClr val="accent4">
              <a:lumMod val="20000"/>
              <a:lumOff val="80000"/>
            </a:schemeClr>
          </a:solidFill>
          <a:ln>
            <a:solidFill>
              <a:srgbClr val="FFC000">
                <a:lumMod val="20000"/>
                <a:lumOff val="8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457200">
              <a:lnSpc>
                <a:spcPct val="100000"/>
              </a:lnSpc>
              <a:tabLst>
                <a:tab pos="0" algn="l"/>
              </a:tabLst>
            </a:pPr>
            <a:endParaRPr lang="de-DE" sz="1800" b="0" strike="noStrike" spc="-1">
              <a:solidFill>
                <a:srgbClr val="FFFFFF"/>
              </a:solidFill>
              <a:latin typeface="Calibri"/>
            </a:endParaRPr>
          </a:p>
        </p:txBody>
      </p:sp>
      <p:sp>
        <p:nvSpPr>
          <p:cNvPr id="746" name="Textfeld 23"/>
          <p:cNvSpPr/>
          <p:nvPr/>
        </p:nvSpPr>
        <p:spPr>
          <a:xfrm>
            <a:off x="7251840" y="396720"/>
            <a:ext cx="12945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lnSpc>
                <a:spcPct val="100000"/>
              </a:lnSpc>
              <a:tabLst>
                <a:tab pos="0" algn="l"/>
              </a:tabLst>
            </a:pPr>
            <a:r>
              <a:rPr lang="en-GB" sz="1400" b="0" strike="noStrike" spc="-1">
                <a:solidFill>
                  <a:srgbClr val="000000"/>
                </a:solidFill>
                <a:latin typeface="Calibri"/>
              </a:rPr>
              <a:t>individuelle</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Wahl-</a:t>
            </a:r>
            <a:endParaRPr lang="de-DE" sz="1400" b="0" strike="noStrike" spc="-1">
              <a:solidFill>
                <a:srgbClr val="000000"/>
              </a:solidFill>
              <a:latin typeface="Arial"/>
            </a:endParaRPr>
          </a:p>
          <a:p>
            <a:pPr algn="ctr" defTabSz="457200">
              <a:lnSpc>
                <a:spcPct val="100000"/>
              </a:lnSpc>
              <a:tabLst>
                <a:tab pos="0" algn="l"/>
              </a:tabLst>
            </a:pPr>
            <a:r>
              <a:rPr lang="en-GB" sz="1400" b="0" strike="noStrike" spc="-1">
                <a:solidFill>
                  <a:srgbClr val="000000"/>
                </a:solidFill>
                <a:latin typeface="Calibri"/>
              </a:rPr>
              <a:t>möglichkeiten</a:t>
            </a:r>
            <a:endParaRPr lang="de-DE" sz="1400" b="0" strike="noStrike" spc="-1">
              <a:solidFill>
                <a:srgbClr val="000000"/>
              </a:solidFill>
              <a:latin typeface="Arial"/>
            </a:endParaRPr>
          </a:p>
        </p:txBody>
      </p:sp>
      <p:sp>
        <p:nvSpPr>
          <p:cNvPr id="747" name="Textfeld 9"/>
          <p:cNvSpPr/>
          <p:nvPr/>
        </p:nvSpPr>
        <p:spPr>
          <a:xfrm>
            <a:off x="6083280" y="1610280"/>
            <a:ext cx="2140920" cy="333360"/>
          </a:xfrm>
          <a:prstGeom prst="rect">
            <a:avLst/>
          </a:prstGeom>
          <a:solidFill>
            <a:schemeClr val="accent5">
              <a:lumMod val="20000"/>
              <a:lumOff val="80000"/>
            </a:schemeClr>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40 Pflichteinbringungen</a:t>
            </a:r>
            <a:endParaRPr lang="de-DE" sz="1600" b="0" strike="noStrike" spc="-1">
              <a:solidFill>
                <a:srgbClr val="000000"/>
              </a:solidFill>
              <a:latin typeface="Arial"/>
            </a:endParaRPr>
          </a:p>
        </p:txBody>
      </p:sp>
      <p:sp>
        <p:nvSpPr>
          <p:cNvPr id="748" name="Textfeld 8"/>
          <p:cNvSpPr/>
          <p:nvPr/>
        </p:nvSpPr>
        <p:spPr>
          <a:xfrm>
            <a:off x="6057360" y="2063880"/>
            <a:ext cx="2165760" cy="333360"/>
          </a:xfrm>
          <a:prstGeom prst="rect">
            <a:avLst/>
          </a:prstGeom>
          <a:solidFill>
            <a:schemeClr val="accent4">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lnSpc>
                <a:spcPct val="100000"/>
              </a:lnSpc>
              <a:tabLst>
                <a:tab pos="0" algn="l"/>
              </a:tabLst>
            </a:pPr>
            <a:r>
              <a:rPr lang="de-DE" sz="1600" b="0" strike="noStrike" spc="-1">
                <a:solidFill>
                  <a:srgbClr val="000000"/>
                </a:solidFill>
                <a:latin typeface="Calibri"/>
              </a:rPr>
              <a:t>Optionsregel</a:t>
            </a:r>
            <a:endParaRPr lang="de-DE" sz="1600" b="0" strike="noStrike" spc="-1">
              <a:solidFill>
                <a:srgbClr val="000000"/>
              </a:solidFill>
              <a:latin typeface="Arial"/>
            </a:endParaRPr>
          </a:p>
        </p:txBody>
      </p:sp>
      <p:cxnSp>
        <p:nvCxnSpPr>
          <p:cNvPr id="749" name="Gerade Verbindung mit Pfeil 10"/>
          <p:cNvCxnSpPr/>
          <p:nvPr/>
        </p:nvCxnSpPr>
        <p:spPr>
          <a:xfrm flipH="1">
            <a:off x="3294000" y="2232720"/>
            <a:ext cx="2763720" cy="2509200"/>
          </a:xfrm>
          <a:prstGeom prst="straightConnector1">
            <a:avLst/>
          </a:prstGeom>
          <a:ln w="38100">
            <a:solidFill>
              <a:srgbClr val="4472C4"/>
            </a:solidFill>
            <a:tailEnd type="triangle" w="med" len="med"/>
          </a:ln>
        </p:spPr>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751"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A6A6A6"/>
              </a:buClr>
              <a:buFont typeface="Calibri Light"/>
              <a:buAutoNum type="arabicPeriod"/>
            </a:pPr>
            <a:r>
              <a:rPr lang="de-DE" sz="2000" b="0" strike="noStrike" spc="-1">
                <a:solidFill>
                  <a:srgbClr val="A6A6A6"/>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4472C4"/>
              </a:buClr>
              <a:buFont typeface="Calibri Light"/>
              <a:buAutoNum type="arabicPeriod"/>
            </a:pPr>
            <a:r>
              <a:rPr lang="de-DE" sz="2000" b="1" strike="noStrike" spc="-1">
                <a:solidFill>
                  <a:srgbClr val="4472C4"/>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Gesamtqualifikation und Allgemeine Hochschulreife</a:t>
            </a:r>
            <a:endParaRPr lang="de-DE" sz="2400" b="0" strike="noStrike" spc="-1">
              <a:solidFill>
                <a:srgbClr val="000000"/>
              </a:solidFill>
              <a:latin typeface="Arial"/>
            </a:endParaRPr>
          </a:p>
        </p:txBody>
      </p:sp>
      <p:sp>
        <p:nvSpPr>
          <p:cNvPr id="753" name="CustomShape 2"/>
          <p:cNvSpPr/>
          <p:nvPr/>
        </p:nvSpPr>
        <p:spPr>
          <a:xfrm>
            <a:off x="395640" y="1218240"/>
            <a:ext cx="3467160" cy="161784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Block I: </a:t>
            </a:r>
            <a:r>
              <a:rPr lang="de-DE" sz="2000" b="1" u="sng" strike="noStrike" spc="-1">
                <a:solidFill>
                  <a:srgbClr val="000000"/>
                </a:solidFill>
                <a:uFillTx/>
                <a:latin typeface="Calibri"/>
                <a:ea typeface="Lucida Sans Unicode"/>
              </a:rPr>
              <a:t>Q12 und Q13</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40 Halbjahresleistungen</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jeweils max. 15 Punkte</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i="1" strike="noStrike" spc="-1">
                <a:solidFill>
                  <a:srgbClr val="000000"/>
                </a:solidFill>
                <a:latin typeface="Calibri"/>
                <a:ea typeface="Lucida Sans Unicode"/>
              </a:rPr>
              <a:t>einfache</a:t>
            </a:r>
            <a:r>
              <a:rPr lang="de-DE" sz="2000" b="0" strike="noStrike" spc="-1">
                <a:solidFill>
                  <a:srgbClr val="000000"/>
                </a:solidFill>
                <a:latin typeface="Calibri"/>
                <a:ea typeface="Lucida Sans Unicode"/>
              </a:rPr>
              <a:t> Wertung</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max. 600 Punkte</a:t>
            </a:r>
            <a:endParaRPr lang="de-DE" sz="2000" b="0" strike="noStrike" spc="-1">
              <a:solidFill>
                <a:srgbClr val="000000"/>
              </a:solidFill>
              <a:latin typeface="Arial"/>
            </a:endParaRPr>
          </a:p>
        </p:txBody>
      </p:sp>
      <p:sp>
        <p:nvSpPr>
          <p:cNvPr id="754" name="CustomShape 3"/>
          <p:cNvSpPr/>
          <p:nvPr/>
        </p:nvSpPr>
        <p:spPr>
          <a:xfrm>
            <a:off x="395640" y="3150720"/>
            <a:ext cx="3467160" cy="161784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Block II: </a:t>
            </a:r>
            <a:r>
              <a:rPr lang="de-DE" sz="2000" b="1" u="sng" strike="noStrike" spc="-1">
                <a:solidFill>
                  <a:srgbClr val="000000"/>
                </a:solidFill>
                <a:uFillTx/>
                <a:latin typeface="Calibri"/>
                <a:ea typeface="Lucida Sans Unicode"/>
              </a:rPr>
              <a:t>Abiturprüfung</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fünf Abiturprüfungen</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jeweils max. 15 Punkte</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i="1" strike="noStrike" spc="-1">
                <a:solidFill>
                  <a:srgbClr val="000000"/>
                </a:solidFill>
                <a:latin typeface="Calibri"/>
                <a:ea typeface="Lucida Sans Unicode"/>
              </a:rPr>
              <a:t>vierfache</a:t>
            </a:r>
            <a:r>
              <a:rPr lang="de-DE" sz="2000" b="0" strike="noStrike" spc="-1">
                <a:solidFill>
                  <a:srgbClr val="000000"/>
                </a:solidFill>
                <a:latin typeface="Calibri"/>
                <a:ea typeface="Lucida Sans Unicode"/>
              </a:rPr>
              <a:t> Wertung</a:t>
            </a:r>
            <a:endParaRPr lang="de-DE" sz="2000" b="0" strike="noStrike" spc="-1">
              <a:solidFill>
                <a:srgbClr val="000000"/>
              </a:solidFill>
              <a:latin typeface="Arial"/>
            </a:endParaRPr>
          </a:p>
          <a:p>
            <a:pPr marL="343080" indent="-341280" defTabSz="914400">
              <a:lnSpc>
                <a:spcPct val="100000"/>
              </a:lnSpc>
              <a:buClr>
                <a:srgbClr val="000000"/>
              </a:buClr>
              <a:buFont typeface="Arial"/>
              <a:buChar char="•"/>
            </a:pPr>
            <a:r>
              <a:rPr lang="de-DE" sz="2000" b="0" strike="noStrike" spc="-1">
                <a:solidFill>
                  <a:srgbClr val="000000"/>
                </a:solidFill>
                <a:latin typeface="Calibri"/>
                <a:ea typeface="Lucida Sans Unicode"/>
              </a:rPr>
              <a:t>max. 300 Punkte</a:t>
            </a:r>
            <a:endParaRPr lang="de-DE" sz="2000" b="0" strike="noStrike" spc="-1">
              <a:solidFill>
                <a:srgbClr val="000000"/>
              </a:solidFill>
              <a:latin typeface="Arial"/>
            </a:endParaRPr>
          </a:p>
        </p:txBody>
      </p:sp>
      <p:sp>
        <p:nvSpPr>
          <p:cNvPr id="755" name="CustomShape 4"/>
          <p:cNvSpPr/>
          <p:nvPr/>
        </p:nvSpPr>
        <p:spPr>
          <a:xfrm>
            <a:off x="4110120" y="1310400"/>
            <a:ext cx="568080" cy="3353760"/>
          </a:xfrm>
          <a:prstGeom prst="rightBrace">
            <a:avLst>
              <a:gd name="adj1" fmla="val 8333"/>
              <a:gd name="adj2" fmla="val 50000"/>
            </a:avLst>
          </a:prstGeom>
          <a:noFill/>
          <a:ln w="38160">
            <a:solidFill>
              <a:srgbClr val="000000"/>
            </a:solidFill>
            <a:round/>
          </a:ln>
        </p:spPr>
        <p:style>
          <a:lnRef idx="1">
            <a:schemeClr val="accent1"/>
          </a:lnRef>
          <a:fillRef idx="0">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756" name="CustomShape 5"/>
          <p:cNvSpPr/>
          <p:nvPr/>
        </p:nvSpPr>
        <p:spPr>
          <a:xfrm>
            <a:off x="5157720" y="2629080"/>
            <a:ext cx="3467160" cy="70308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defTabSz="914400">
              <a:lnSpc>
                <a:spcPct val="100000"/>
              </a:lnSpc>
            </a:pPr>
            <a:r>
              <a:rPr lang="de-DE" sz="2000" b="1" strike="noStrike" spc="-1">
                <a:solidFill>
                  <a:srgbClr val="000000"/>
                </a:solidFill>
                <a:latin typeface="Calibri"/>
                <a:ea typeface="Lucida Sans Unicode"/>
              </a:rPr>
              <a:t>Gesamtqualifikation: </a:t>
            </a:r>
            <a:br>
              <a:rPr sz="1800"/>
            </a:br>
            <a:r>
              <a:rPr lang="de-DE" sz="2000" b="1" strike="noStrike" spc="-1">
                <a:solidFill>
                  <a:srgbClr val="000000"/>
                </a:solidFill>
                <a:latin typeface="Calibri"/>
                <a:ea typeface="Lucida Sans Unicode"/>
              </a:rPr>
              <a:t>max. 900 Punkte</a:t>
            </a:r>
            <a:endParaRPr lang="de-DE" sz="2000" b="0" strike="noStrike" spc="-1">
              <a:solidFill>
                <a:srgbClr val="000000"/>
              </a:solidFill>
              <a:latin typeface="Arial"/>
            </a:endParaRPr>
          </a:p>
        </p:txBody>
      </p:sp>
      <p:sp>
        <p:nvSpPr>
          <p:cNvPr id="757" name="CustomShape 6"/>
          <p:cNvSpPr/>
          <p:nvPr/>
        </p:nvSpPr>
        <p:spPr>
          <a:xfrm>
            <a:off x="5157720" y="4306680"/>
            <a:ext cx="3467160" cy="200988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1" strike="noStrike" spc="-1">
                <a:solidFill>
                  <a:srgbClr val="000000"/>
                </a:solidFill>
                <a:latin typeface="Calibri"/>
                <a:ea typeface="DejaVu Sans"/>
              </a:rPr>
              <a:t>Abiturnote gemäß Umrechnungstabelle:</a:t>
            </a:r>
            <a:endParaRPr lang="de-DE" sz="1800" b="0" strike="noStrike" spc="-1">
              <a:solidFill>
                <a:srgbClr val="000000"/>
              </a:solidFill>
              <a:latin typeface="Arial"/>
            </a:endParaRPr>
          </a:p>
          <a:p>
            <a:pPr defTabSz="914400">
              <a:lnSpc>
                <a:spcPct val="100000"/>
              </a:lnSpc>
            </a:pPr>
            <a:r>
              <a:rPr lang="de-DE" sz="1800" b="0" strike="noStrike" spc="-1">
                <a:solidFill>
                  <a:srgbClr val="000000"/>
                </a:solidFill>
                <a:latin typeface="Calibri"/>
                <a:ea typeface="DejaVu Sans"/>
              </a:rPr>
              <a:t>900 – 823 Punkte: 	Note 1,0</a:t>
            </a:r>
            <a:endParaRPr lang="de-DE" sz="1800" b="0" strike="noStrike" spc="-1">
              <a:solidFill>
                <a:srgbClr val="000000"/>
              </a:solidFill>
              <a:latin typeface="Arial"/>
            </a:endParaRPr>
          </a:p>
          <a:p>
            <a:pPr defTabSz="914400">
              <a:lnSpc>
                <a:spcPct val="100000"/>
              </a:lnSpc>
            </a:pPr>
            <a:r>
              <a:rPr lang="de-DE" sz="1800" b="0" strike="noStrike" spc="-1">
                <a:solidFill>
                  <a:srgbClr val="000000"/>
                </a:solidFill>
                <a:latin typeface="Calibri"/>
                <a:ea typeface="DejaVu Sans"/>
              </a:rPr>
              <a:t>822 – 805 Punkte: 	Note 1,1   </a:t>
            </a:r>
            <a:endParaRPr lang="de-DE" sz="1800" b="0" strike="noStrike" spc="-1">
              <a:solidFill>
                <a:srgbClr val="000000"/>
              </a:solidFill>
              <a:latin typeface="Arial"/>
            </a:endParaRPr>
          </a:p>
          <a:p>
            <a:pPr defTabSz="914400">
              <a:lnSpc>
                <a:spcPct val="100000"/>
              </a:lnSpc>
            </a:pPr>
            <a:r>
              <a:rPr lang="de-DE" sz="1800" b="0" strike="noStrike" spc="-1">
                <a:solidFill>
                  <a:srgbClr val="000000"/>
                </a:solidFill>
                <a:latin typeface="Calibri"/>
                <a:ea typeface="DejaVu Sans"/>
              </a:rPr>
              <a:t>....   </a:t>
            </a:r>
            <a:endParaRPr lang="de-DE" sz="1800" b="0" strike="noStrike" spc="-1">
              <a:solidFill>
                <a:srgbClr val="000000"/>
              </a:solidFill>
              <a:latin typeface="Arial"/>
            </a:endParaRPr>
          </a:p>
          <a:p>
            <a:pPr defTabSz="914400">
              <a:lnSpc>
                <a:spcPct val="100000"/>
              </a:lnSpc>
            </a:pPr>
            <a:r>
              <a:rPr lang="de-DE" sz="1800" b="0" strike="noStrike" spc="-1">
                <a:solidFill>
                  <a:srgbClr val="000000"/>
                </a:solidFill>
                <a:latin typeface="Calibri"/>
                <a:ea typeface="DejaVu Sans"/>
              </a:rPr>
              <a:t>318 – 301 Punkte: 	Note 3,9</a:t>
            </a:r>
            <a:endParaRPr lang="de-DE" sz="1800" b="0" strike="noStrike" spc="-1">
              <a:solidFill>
                <a:srgbClr val="000000"/>
              </a:solidFill>
              <a:latin typeface="Arial"/>
            </a:endParaRPr>
          </a:p>
          <a:p>
            <a:pPr defTabSz="914400">
              <a:lnSpc>
                <a:spcPct val="100000"/>
              </a:lnSpc>
            </a:pPr>
            <a:r>
              <a:rPr lang="de-DE" sz="1800" b="0" strike="noStrike" spc="-1">
                <a:solidFill>
                  <a:srgbClr val="000000"/>
                </a:solidFill>
                <a:latin typeface="Calibri"/>
                <a:ea typeface="DejaVu Sans"/>
              </a:rPr>
              <a:t>300 Punkte: 	Note 4,0</a:t>
            </a:r>
            <a:endParaRPr lang="de-DE" sz="1800" b="0" strike="noStrike" spc="-1">
              <a:solidFill>
                <a:srgbClr val="000000"/>
              </a:solidFill>
              <a:latin typeface="Arial"/>
            </a:endParaRPr>
          </a:p>
        </p:txBody>
      </p:sp>
      <p:sp>
        <p:nvSpPr>
          <p:cNvPr id="758" name="CustomShape 7"/>
          <p:cNvSpPr/>
          <p:nvPr/>
        </p:nvSpPr>
        <p:spPr>
          <a:xfrm flipH="1">
            <a:off x="5672880" y="3310920"/>
            <a:ext cx="1044360" cy="1579320"/>
          </a:xfrm>
          <a:custGeom>
            <a:avLst/>
            <a:gdLst>
              <a:gd name="textAreaLeft" fmla="*/ -360 w 1044360"/>
              <a:gd name="textAreaRight" fmla="*/ 1044360 w 1044360"/>
              <a:gd name="textAreaTop" fmla="*/ 0 h 1579320"/>
              <a:gd name="textAreaBottom" fmla="*/ 1579680 h 1579320"/>
            </a:gdLst>
            <a:ahLst/>
            <a:cxnLst/>
            <a:rect l="textAreaLeft" t="textAreaTop" r="textAreaRight" b="textAreaBottom"/>
            <a:pathLst>
              <a:path w="21600" h="21600">
                <a:moveTo>
                  <a:pt x="0" y="0"/>
                </a:moveTo>
                <a:lnTo>
                  <a:pt x="21600" y="21600"/>
                </a:lnTo>
              </a:path>
            </a:pathLst>
          </a:custGeom>
          <a:noFill/>
          <a:ln w="76320">
            <a:solidFill>
              <a:srgbClr val="3F6EC2"/>
            </a:solidFill>
            <a:round/>
            <a:tailEnd type="triangle" w="med" len="med"/>
          </a:ln>
        </p:spPr>
        <p:style>
          <a:lnRef idx="1">
            <a:schemeClr val="accent1"/>
          </a:lnRef>
          <a:fillRef idx="0">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7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Gesamtqualifikation und Allgemeine Hochschulreife</a:t>
            </a:r>
            <a:endParaRPr lang="de-DE" sz="2400" b="0" strike="noStrike" spc="-1">
              <a:solidFill>
                <a:srgbClr val="000000"/>
              </a:solidFill>
              <a:latin typeface="Arial"/>
            </a:endParaRPr>
          </a:p>
        </p:txBody>
      </p:sp>
      <p:sp>
        <p:nvSpPr>
          <p:cNvPr id="760"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Punktehürden in Block I (Zulassung zur Abiturprüfung)</a:t>
            </a:r>
            <a:endParaRPr lang="de-DE" sz="2000" b="0" strike="noStrike" spc="-1">
              <a:solidFill>
                <a:srgbClr val="000000"/>
              </a:solidFill>
              <a:latin typeface="Arial"/>
            </a:endParaRPr>
          </a:p>
        </p:txBody>
      </p:sp>
      <p:graphicFrame>
        <p:nvGraphicFramePr>
          <p:cNvPr id="761" name="Table 3"/>
          <p:cNvGraphicFramePr/>
          <p:nvPr/>
        </p:nvGraphicFramePr>
        <p:xfrm>
          <a:off x="492120" y="1784880"/>
          <a:ext cx="7911000" cy="2988000"/>
        </p:xfrm>
        <a:graphic>
          <a:graphicData uri="http://schemas.openxmlformats.org/drawingml/2006/table">
            <a:tbl>
              <a:tblPr/>
              <a:tblGrid>
                <a:gridCol w="5438160">
                  <a:extLst>
                    <a:ext uri="{9D8B030D-6E8A-4147-A177-3AD203B41FA5}">
                      <a16:colId xmlns:a16="http://schemas.microsoft.com/office/drawing/2014/main" val="20000"/>
                    </a:ext>
                  </a:extLst>
                </a:gridCol>
                <a:gridCol w="2473200">
                  <a:extLst>
                    <a:ext uri="{9D8B030D-6E8A-4147-A177-3AD203B41FA5}">
                      <a16:colId xmlns:a16="http://schemas.microsoft.com/office/drawing/2014/main" val="20001"/>
                    </a:ext>
                  </a:extLst>
                </a:gridCol>
              </a:tblGrid>
              <a:tr h="335160">
                <a:tc>
                  <a:txBody>
                    <a:bodyPr/>
                    <a:lstStyle/>
                    <a:p>
                      <a:pPr defTabSz="914400">
                        <a:lnSpc>
                          <a:spcPct val="100000"/>
                        </a:lnSpc>
                      </a:pPr>
                      <a:r>
                        <a:rPr lang="de-DE" sz="1600" b="1" strike="noStrike" spc="-1">
                          <a:solidFill>
                            <a:srgbClr val="000000"/>
                          </a:solidFill>
                          <a:latin typeface="Calibri"/>
                          <a:ea typeface="DejaVu Sans"/>
                        </a:rPr>
                        <a:t>Halbjahresleistungen (HJL)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Punkte/Punktesummen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defTabSz="914400">
                        <a:lnSpc>
                          <a:spcPct val="100000"/>
                        </a:lnSpc>
                      </a:pPr>
                      <a:r>
                        <a:rPr lang="de-DE" sz="1600" b="0" strike="noStrike" spc="-1">
                          <a:solidFill>
                            <a:srgbClr val="000000"/>
                          </a:solidFill>
                          <a:latin typeface="Calibri"/>
                          <a:ea typeface="DejaVu Sans"/>
                        </a:rPr>
                        <a:t>in Deutsch und Mathematik und LF (12 HJL)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mind. 48</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335160">
                <a:tc>
                  <a:txBody>
                    <a:bodyPr/>
                    <a:lstStyle/>
                    <a:p>
                      <a:pPr defTabSz="914400">
                        <a:lnSpc>
                          <a:spcPct val="100000"/>
                        </a:lnSpc>
                      </a:pPr>
                      <a:r>
                        <a:rPr lang="de-DE" sz="1600" b="0" strike="noStrike" spc="-1">
                          <a:solidFill>
                            <a:srgbClr val="000000"/>
                          </a:solidFill>
                          <a:latin typeface="Calibri"/>
                          <a:ea typeface="DejaVu Sans"/>
                        </a:rPr>
                        <a:t>in den 5 Abiturprüfungsfächern (20 HJL)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mind. 100</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335160">
                <a:tc>
                  <a:txBody>
                    <a:bodyPr/>
                    <a:lstStyle/>
                    <a:p>
                      <a:pPr defTabSz="914400">
                        <a:lnSpc>
                          <a:spcPct val="100000"/>
                        </a:lnSpc>
                      </a:pPr>
                      <a:r>
                        <a:rPr lang="de-DE" sz="1600" b="0" strike="noStrike" spc="-1">
                          <a:solidFill>
                            <a:srgbClr val="000000"/>
                          </a:solidFill>
                          <a:latin typeface="Calibri"/>
                          <a:ea typeface="DejaVu Sans"/>
                        </a:rPr>
                        <a:t>in den 40 einzubringenden HJL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mind. 200</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578520">
                <a:tc>
                  <a:txBody>
                    <a:bodyPr/>
                    <a:lstStyle/>
                    <a:p>
                      <a:pPr defTabSz="914400">
                        <a:lnSpc>
                          <a:spcPct val="100000"/>
                        </a:lnSpc>
                      </a:pPr>
                      <a:r>
                        <a:rPr lang="de-DE" sz="1600" b="0" strike="noStrike" spc="-1">
                          <a:solidFill>
                            <a:srgbClr val="000000"/>
                          </a:solidFill>
                          <a:latin typeface="Calibri"/>
                          <a:ea typeface="DejaVu Sans"/>
                        </a:rPr>
                        <a:t>in mind. 32 einzubringenden HJL</a:t>
                      </a:r>
                      <a:br>
                        <a:rPr sz="1800"/>
                      </a:br>
                      <a:r>
                        <a:rPr lang="de-DE" sz="1600" b="0" strike="noStrike" spc="-1">
                          <a:solidFill>
                            <a:srgbClr val="000000"/>
                          </a:solidFill>
                          <a:latin typeface="Calibri"/>
                          <a:ea typeface="DejaVu Sans"/>
                        </a:rPr>
                        <a:t>bzw. in der Gesamtleistung zur Seminararbeit (2 HJL)</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jeweils mind. 5</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mind. 9</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1065240">
                <a:tc>
                  <a:txBody>
                    <a:bodyPr/>
                    <a:lstStyle/>
                    <a:p>
                      <a:pPr defTabSz="914400">
                        <a:lnSpc>
                          <a:spcPct val="100000"/>
                        </a:lnSpc>
                      </a:pPr>
                      <a:r>
                        <a:rPr lang="de-DE" sz="1600" b="0" strike="noStrike" spc="-1">
                          <a:solidFill>
                            <a:srgbClr val="000000"/>
                          </a:solidFill>
                          <a:latin typeface="Calibri"/>
                          <a:ea typeface="DejaVu Sans"/>
                        </a:rPr>
                        <a:t>in allen belegungspflichtigen Kursen </a:t>
                      </a:r>
                      <a:r>
                        <a:rPr lang="de-DE" sz="1600" b="0" i="1" strike="noStrike" spc="-1">
                          <a:solidFill>
                            <a:srgbClr val="000000"/>
                          </a:solidFill>
                          <a:latin typeface="Calibri"/>
                          <a:ea typeface="DejaVu Sans"/>
                        </a:rPr>
                        <a:t>und</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den HJL 12/1 und 12/2 im W-Seminar </a:t>
                      </a:r>
                      <a:r>
                        <a:rPr lang="de-DE" sz="1600" b="0" i="1" strike="noStrike" spc="-1">
                          <a:solidFill>
                            <a:srgbClr val="000000"/>
                          </a:solidFill>
                          <a:latin typeface="Calibri"/>
                          <a:ea typeface="DejaVu Sans"/>
                        </a:rPr>
                        <a:t>und</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der Seminararbeit </a:t>
                      </a:r>
                      <a:r>
                        <a:rPr lang="de-DE" sz="1600" b="0" i="1" strike="noStrike" spc="-1">
                          <a:solidFill>
                            <a:srgbClr val="000000"/>
                          </a:solidFill>
                          <a:latin typeface="Calibri"/>
                          <a:ea typeface="DejaVu Sans"/>
                        </a:rPr>
                        <a:t>und</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der Präsentation der Seminararbeit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jeweils mind. 1</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sp>
        <p:nvSpPr>
          <p:cNvPr id="762" name="CustomShape 4"/>
          <p:cNvSpPr/>
          <p:nvPr/>
        </p:nvSpPr>
        <p:spPr>
          <a:xfrm>
            <a:off x="492120" y="5231160"/>
            <a:ext cx="7909560" cy="820800"/>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600" b="1" strike="noStrike" spc="-1">
                <a:solidFill>
                  <a:srgbClr val="000000"/>
                </a:solidFill>
                <a:latin typeface="Calibri"/>
                <a:ea typeface="DejaVu Sans"/>
              </a:rPr>
              <a:t>Nichterfüllen einer oder mehrerer dieser Bedingungen</a:t>
            </a:r>
            <a:br>
              <a:rPr sz="1800"/>
            </a:br>
            <a:r>
              <a:rPr lang="de-DE" sz="1600" b="0" strike="noStrike" spc="-1">
                <a:solidFill>
                  <a:srgbClr val="000000"/>
                </a:solidFill>
                <a:latin typeface="Calibri"/>
                <a:ea typeface="DejaVu Sans"/>
              </a:rPr>
              <a:t>in 12/1, 12/2, 13/1:	keine Abiturzulassung möglich</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13/2:		</a:t>
            </a:r>
            <a:r>
              <a:rPr lang="de-DE" sz="1600" b="0" strike="noStrike" spc="-1">
                <a:solidFill>
                  <a:srgbClr val="FF0000"/>
                </a:solidFill>
                <a:latin typeface="Calibri"/>
                <a:ea typeface="DejaVu Sans"/>
              </a:rPr>
              <a:t>Abiturprüfung gilt als abgelegt und nicht bestanden</a:t>
            </a:r>
            <a:endParaRPr lang="de-DE" sz="1600" b="0" strike="noStrike" spc="-1">
              <a:solidFill>
                <a:srgbClr val="000000"/>
              </a:solidFill>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Gesamtqualifikation und Allgemeine Hochschulreife</a:t>
            </a:r>
            <a:endParaRPr lang="de-DE" sz="2400" b="0" strike="noStrike" spc="-1">
              <a:solidFill>
                <a:srgbClr val="000000"/>
              </a:solidFill>
              <a:latin typeface="Arial"/>
            </a:endParaRPr>
          </a:p>
        </p:txBody>
      </p:sp>
      <p:sp>
        <p:nvSpPr>
          <p:cNvPr id="764" name="CustomShape 2"/>
          <p:cNvSpPr/>
          <p:nvPr/>
        </p:nvSpPr>
        <p:spPr>
          <a:xfrm>
            <a:off x="395640" y="1218240"/>
            <a:ext cx="845028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Punktehürden in Block II (Abiturprüfung</a:t>
            </a:r>
            <a:r>
              <a:rPr lang="de-DE" sz="2000" b="1" strike="noStrike" spc="-1">
                <a:solidFill>
                  <a:srgbClr val="000000"/>
                </a:solidFill>
                <a:latin typeface="Arial"/>
                <a:ea typeface="Lucida Sans Unicode"/>
              </a:rPr>
              <a:t>)</a:t>
            </a:r>
            <a:endParaRPr lang="de-DE" sz="2000" b="0" strike="noStrike" spc="-1">
              <a:solidFill>
                <a:srgbClr val="000000"/>
              </a:solidFill>
              <a:latin typeface="Arial"/>
            </a:endParaRPr>
          </a:p>
        </p:txBody>
      </p:sp>
      <p:graphicFrame>
        <p:nvGraphicFramePr>
          <p:cNvPr id="765" name="Table 3"/>
          <p:cNvGraphicFramePr/>
          <p:nvPr/>
        </p:nvGraphicFramePr>
        <p:xfrm>
          <a:off x="492120" y="1784880"/>
          <a:ext cx="8355240" cy="4237200"/>
        </p:xfrm>
        <a:graphic>
          <a:graphicData uri="http://schemas.openxmlformats.org/drawingml/2006/table">
            <a:tbl>
              <a:tblPr/>
              <a:tblGrid>
                <a:gridCol w="450360">
                  <a:extLst>
                    <a:ext uri="{9D8B030D-6E8A-4147-A177-3AD203B41FA5}">
                      <a16:colId xmlns:a16="http://schemas.microsoft.com/office/drawing/2014/main" val="20000"/>
                    </a:ext>
                  </a:extLst>
                </a:gridCol>
                <a:gridCol w="5580000">
                  <a:extLst>
                    <a:ext uri="{9D8B030D-6E8A-4147-A177-3AD203B41FA5}">
                      <a16:colId xmlns:a16="http://schemas.microsoft.com/office/drawing/2014/main" val="20001"/>
                    </a:ext>
                  </a:extLst>
                </a:gridCol>
                <a:gridCol w="2325240">
                  <a:extLst>
                    <a:ext uri="{9D8B030D-6E8A-4147-A177-3AD203B41FA5}">
                      <a16:colId xmlns:a16="http://schemas.microsoft.com/office/drawing/2014/main" val="20002"/>
                    </a:ext>
                  </a:extLst>
                </a:gridCol>
              </a:tblGrid>
              <a:tr h="335160">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Ergebnis in vierfacher Wertung</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Punkte/Punktesummen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35160">
                <a:tc>
                  <a:txBody>
                    <a:bodyPr/>
                    <a:lstStyle/>
                    <a:p>
                      <a:pPr algn="ctr" defTabSz="914400">
                        <a:lnSpc>
                          <a:spcPct val="100000"/>
                        </a:lnSpc>
                      </a:pPr>
                      <a:r>
                        <a:rPr lang="de-DE" sz="1600" b="0" strike="noStrike" spc="-1">
                          <a:solidFill>
                            <a:srgbClr val="000000"/>
                          </a:solidFill>
                          <a:latin typeface="Calibri"/>
                          <a:ea typeface="DejaVu Sans"/>
                        </a:rPr>
                        <a:t>1</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in allen 5 Prüfungsfächern zusammen</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mind. 100</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in mindestens 3 Prüfungsfächern,</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darunter in Deutsch oder Mathematik oder LF</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jeweils mind. 20</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2282040">
                <a:tc>
                  <a:txBody>
                    <a:bodyPr/>
                    <a:lstStyle/>
                    <a:p>
                      <a:pPr algn="ctr" defTabSz="914400">
                        <a:lnSpc>
                          <a:spcPct val="100000"/>
                        </a:lnSpc>
                      </a:pPr>
                      <a:r>
                        <a:rPr lang="de-DE" sz="1600" b="0" strike="noStrike" spc="-1">
                          <a:solidFill>
                            <a:srgbClr val="000000"/>
                          </a:solidFill>
                          <a:latin typeface="Calibri"/>
                          <a:ea typeface="DejaVu Sans"/>
                        </a:rPr>
                        <a:t>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in Deutsch und Mathematik und einer Fremdsprache</a:t>
                      </a:r>
                      <a:endParaRPr lang="de-DE" sz="1600" b="0" strike="noStrike" spc="-1">
                        <a:solidFill>
                          <a:srgbClr val="000000"/>
                        </a:solidFill>
                        <a:latin typeface="Arial"/>
                      </a:endParaRPr>
                    </a:p>
                    <a:p>
                      <a:pPr defTabSz="914400">
                        <a:lnSpc>
                          <a:spcPct val="100000"/>
                        </a:lnSpc>
                      </a:pPr>
                      <a:r>
                        <a:rPr lang="de-DE" sz="1600" b="0" i="1" strike="noStrike" spc="-1">
                          <a:solidFill>
                            <a:srgbClr val="000000"/>
                          </a:solidFill>
                          <a:latin typeface="Calibri"/>
                          <a:ea typeface="DejaVu Sans"/>
                        </a:rPr>
                        <a:t>oder</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Deutsch und Mathematik und einer Naturwissenschaft</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bei Substitution von Deutsch</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Mathematik und LF und Naturwissenschaft/Fremdsprache</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bei Substitution von Mathematik</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in Deutsch und LF und Fremdsprache/Naturwissenschaft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mind. 40,</a:t>
                      </a:r>
                      <a:endParaRPr lang="de-DE" sz="1600" b="0" strike="noStrike" spc="-1">
                        <a:solidFill>
                          <a:srgbClr val="000000"/>
                        </a:solidFill>
                        <a:latin typeface="Arial"/>
                      </a:endParaRPr>
                    </a:p>
                    <a:p>
                      <a:pPr defTabSz="914400">
                        <a:lnSpc>
                          <a:spcPct val="100000"/>
                        </a:lnSpc>
                      </a:pPr>
                      <a:r>
                        <a:rPr lang="de-DE" sz="1600" b="0" strike="noStrike" spc="-1">
                          <a:solidFill>
                            <a:srgbClr val="000000"/>
                          </a:solidFill>
                          <a:latin typeface="Calibri"/>
                          <a:ea typeface="DejaVu Sans"/>
                        </a:rPr>
                        <a:t>darunter nur einmal weniger als 16</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r h="335160">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pro Aufgabenfeld (SLK, GPR, MNT)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0" strike="noStrike" spc="-1">
                          <a:solidFill>
                            <a:srgbClr val="000000"/>
                          </a:solidFill>
                          <a:latin typeface="Calibri"/>
                          <a:ea typeface="DejaVu Sans"/>
                        </a:rPr>
                        <a:t>nur einmal weniger als 16</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4"/>
                  </a:ext>
                </a:extLst>
              </a:tr>
              <a:tr h="335160">
                <a:tc>
                  <a:txBody>
                    <a:bodyPr/>
                    <a:lstStyle/>
                    <a:p>
                      <a:pPr algn="ctr" defTabSz="914400">
                        <a:lnSpc>
                          <a:spcPct val="100000"/>
                        </a:lnSpc>
                      </a:pPr>
                      <a:r>
                        <a:rPr lang="de-DE" sz="1600" b="0" strike="noStrike" spc="-1">
                          <a:solidFill>
                            <a:srgbClr val="000000"/>
                          </a:solidFill>
                          <a:latin typeface="Calibri"/>
                          <a:ea typeface="DejaVu Sans"/>
                        </a:rPr>
                        <a:t>5</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in jedem Prüfungsfach</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defTabSz="914400">
                        <a:lnSpc>
                          <a:spcPct val="100000"/>
                        </a:lnSpc>
                      </a:pPr>
                      <a:r>
                        <a:rPr lang="de-DE" sz="1600" b="0" strike="noStrike" spc="-1">
                          <a:solidFill>
                            <a:srgbClr val="000000"/>
                          </a:solidFill>
                          <a:latin typeface="Calibri"/>
                          <a:ea typeface="DejaVu Sans"/>
                        </a:rPr>
                        <a:t>mind. 4</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299"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300"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fortgeführte Fremdsprache</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Naturwissenschaft </a:t>
                      </a:r>
                      <a:r>
                        <a:rPr lang="de-DE" sz="1400" b="0" strike="noStrike" spc="-1">
                          <a:solidFill>
                            <a:srgbClr val="203864"/>
                          </a:solidFill>
                          <a:latin typeface="Calibri"/>
                          <a:ea typeface="DejaVu Sans"/>
                        </a:rPr>
                        <a:t>(Biologie, Chemie, Physik)</a:t>
                      </a:r>
                      <a:endParaRPr lang="de-DE" sz="1400" b="0" strike="noStrike" spc="-1">
                        <a:solidFill>
                          <a:srgbClr val="000000"/>
                        </a:solidFill>
                        <a:latin typeface="Arial"/>
                      </a:endParaRPr>
                    </a:p>
                    <a:p>
                      <a:pPr defTabSz="914400">
                        <a:lnSpc>
                          <a:spcPct val="100000"/>
                        </a:lnSpc>
                      </a:pP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weitere Fremdsprache </a:t>
                      </a:r>
                      <a:r>
                        <a:rPr lang="de-DE" sz="1600" b="1" i="1" strike="noStrike" spc="-1">
                          <a:solidFill>
                            <a:srgbClr val="203864"/>
                          </a:solidFill>
                          <a:latin typeface="Calibri"/>
                          <a:ea typeface="DejaVu Sans"/>
                        </a:rPr>
                        <a:t>oder</a:t>
                      </a:r>
                      <a:r>
                        <a:rPr lang="de-DE" sz="1600" b="0" strike="noStrike" spc="-1">
                          <a:solidFill>
                            <a:srgbClr val="203864"/>
                          </a:solidFill>
                          <a:latin typeface="Calibri"/>
                          <a:ea typeface="DejaVu Sans"/>
                        </a:rPr>
                        <a:t> Naturwissenschaft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Informatik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Kunst oder 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42840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FFFFFF"/>
                        </a:buClr>
                        <a:buFont typeface="Arial"/>
                        <a:buChar char="•"/>
                      </a:pPr>
                      <a:r>
                        <a:rPr lang="de-DE" sz="1600" b="0" strike="noStrike" spc="-1">
                          <a:solidFill>
                            <a:srgbClr val="FFFFFF"/>
                          </a:solidFill>
                          <a:latin typeface="Calibri"/>
                          <a:ea typeface="DejaVu Sans"/>
                        </a:rPr>
                        <a:t>Geographie oder Wirtschaft und Recht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FFFFFF"/>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Weiterführung von PuG oder Geographie oder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301"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02"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03"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04"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Gesamtqualifikation und Allgemeine Hochschulreife</a:t>
            </a:r>
            <a:endParaRPr lang="de-DE" sz="2400" b="0" strike="noStrike" spc="-1">
              <a:solidFill>
                <a:srgbClr val="000000"/>
              </a:solidFill>
              <a:latin typeface="Arial"/>
            </a:endParaRPr>
          </a:p>
        </p:txBody>
      </p:sp>
      <p:sp>
        <p:nvSpPr>
          <p:cNvPr id="767" name="CustomShape 2"/>
          <p:cNvSpPr/>
          <p:nvPr/>
        </p:nvSpPr>
        <p:spPr>
          <a:xfrm>
            <a:off x="395640" y="1218240"/>
            <a:ext cx="845028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Mündliche Zusatzprüfungen</a:t>
            </a:r>
            <a:endParaRPr lang="de-DE" sz="2000" b="0" strike="noStrike" spc="-1">
              <a:solidFill>
                <a:srgbClr val="000000"/>
              </a:solidFill>
              <a:latin typeface="Arial"/>
            </a:endParaRPr>
          </a:p>
        </p:txBody>
      </p:sp>
      <p:sp>
        <p:nvSpPr>
          <p:cNvPr id="768" name="CustomShape 3"/>
          <p:cNvSpPr/>
          <p:nvPr/>
        </p:nvSpPr>
        <p:spPr>
          <a:xfrm>
            <a:off x="395640" y="1672560"/>
            <a:ext cx="8093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möglich nur in den drei </a:t>
            </a:r>
            <a:r>
              <a:rPr lang="de-DE" sz="1800" b="0" i="1" strike="noStrike" spc="-1">
                <a:solidFill>
                  <a:srgbClr val="000000"/>
                </a:solidFill>
                <a:latin typeface="Calibri"/>
                <a:ea typeface="DejaVu Sans"/>
              </a:rPr>
              <a:t>schriftlichen </a:t>
            </a:r>
            <a:r>
              <a:rPr lang="de-DE" sz="1800" b="0" strike="noStrike" spc="-1">
                <a:solidFill>
                  <a:srgbClr val="000000"/>
                </a:solidFill>
                <a:latin typeface="Calibri"/>
                <a:ea typeface="DejaVu Sans"/>
              </a:rPr>
              <a:t>Prüfungsfächern</a:t>
            </a:r>
            <a:endParaRPr lang="de-DE" sz="1800" b="0" strike="noStrike" spc="-1">
              <a:solidFill>
                <a:srgbClr val="000000"/>
              </a:solidFill>
              <a:latin typeface="Arial"/>
            </a:endParaRPr>
          </a:p>
          <a:p>
            <a:pPr marL="285840" indent="-284040" defTabSz="914400">
              <a:lnSpc>
                <a:spcPct val="100000"/>
              </a:lnSpc>
              <a:buClr>
                <a:srgbClr val="000000"/>
              </a:buClr>
              <a:buFont typeface="Arial"/>
              <a:buChar char="•"/>
            </a:pPr>
            <a:r>
              <a:rPr lang="de-DE" sz="1800" b="0" strike="noStrike" spc="-1">
                <a:solidFill>
                  <a:srgbClr val="000000"/>
                </a:solidFill>
                <a:latin typeface="Calibri"/>
                <a:ea typeface="DejaVu Sans"/>
              </a:rPr>
              <a:t>zum Bestehen der Abiturprüfung </a:t>
            </a:r>
            <a:r>
              <a:rPr lang="de-DE" sz="1800" b="0" i="1" strike="noStrike" spc="-1">
                <a:solidFill>
                  <a:srgbClr val="000000"/>
                </a:solidFill>
                <a:latin typeface="Calibri"/>
                <a:ea typeface="DejaVu Sans"/>
              </a:rPr>
              <a:t>oder</a:t>
            </a:r>
            <a:r>
              <a:rPr lang="de-DE" sz="1800" b="0" strike="noStrike" spc="-1">
                <a:solidFill>
                  <a:srgbClr val="000000"/>
                </a:solidFill>
                <a:latin typeface="Calibri"/>
                <a:ea typeface="DejaVu Sans"/>
              </a:rPr>
              <a:t> ggf. zur Notenverbesserung um 0,1</a:t>
            </a:r>
            <a:endParaRPr lang="de-DE" sz="1800" b="0" strike="noStrike" spc="-1">
              <a:solidFill>
                <a:srgbClr val="000000"/>
              </a:solidFill>
              <a:latin typeface="Arial"/>
            </a:endParaRPr>
          </a:p>
        </p:txBody>
      </p:sp>
      <p:sp>
        <p:nvSpPr>
          <p:cNvPr id="769" name="CustomShape 4"/>
          <p:cNvSpPr/>
          <p:nvPr/>
        </p:nvSpPr>
        <p:spPr>
          <a:xfrm>
            <a:off x="1323000" y="259632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Punktzahl in der </a:t>
            </a:r>
            <a:r>
              <a:rPr lang="de-DE" sz="1600" b="1" strike="noStrike" spc="-1">
                <a:solidFill>
                  <a:srgbClr val="000000"/>
                </a:solidFill>
                <a:latin typeface="Calibri"/>
                <a:ea typeface="DejaVu Sans"/>
              </a:rPr>
              <a:t>schriftlichen </a:t>
            </a:r>
            <a:r>
              <a:rPr lang="de-DE" sz="1600" b="0" strike="noStrike" spc="-1">
                <a:solidFill>
                  <a:srgbClr val="000000"/>
                </a:solidFill>
                <a:latin typeface="Calibri"/>
                <a:ea typeface="DejaVu Sans"/>
              </a:rPr>
              <a:t>Abiturprüfung</a:t>
            </a:r>
            <a:endParaRPr lang="de-DE" sz="1600" b="0" strike="noStrike" spc="-1">
              <a:solidFill>
                <a:srgbClr val="000000"/>
              </a:solidFill>
              <a:latin typeface="Arial"/>
            </a:endParaRPr>
          </a:p>
        </p:txBody>
      </p:sp>
      <p:sp>
        <p:nvSpPr>
          <p:cNvPr id="770" name="CustomShape 5"/>
          <p:cNvSpPr/>
          <p:nvPr/>
        </p:nvSpPr>
        <p:spPr>
          <a:xfrm>
            <a:off x="4680360" y="259632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Punktzahl in der </a:t>
            </a:r>
            <a:r>
              <a:rPr lang="de-DE" sz="1600" b="1" strike="noStrike" spc="-1">
                <a:solidFill>
                  <a:srgbClr val="000000"/>
                </a:solidFill>
                <a:latin typeface="Calibri"/>
                <a:ea typeface="DejaVu Sans"/>
              </a:rPr>
              <a:t>mündlichen </a:t>
            </a:r>
            <a:r>
              <a:rPr lang="de-DE" sz="1600" b="0" strike="noStrike" spc="-1">
                <a:solidFill>
                  <a:srgbClr val="000000"/>
                </a:solidFill>
                <a:latin typeface="Calibri"/>
                <a:ea typeface="DejaVu Sans"/>
              </a:rPr>
              <a:t>Zusatzprüfung</a:t>
            </a:r>
            <a:endParaRPr lang="de-DE" sz="1600" b="0" strike="noStrike" spc="-1">
              <a:solidFill>
                <a:srgbClr val="000000"/>
              </a:solidFill>
              <a:latin typeface="Arial"/>
            </a:endParaRPr>
          </a:p>
        </p:txBody>
      </p:sp>
      <p:sp>
        <p:nvSpPr>
          <p:cNvPr id="771" name="CustomShape 6"/>
          <p:cNvSpPr/>
          <p:nvPr/>
        </p:nvSpPr>
        <p:spPr>
          <a:xfrm rot="5400000">
            <a:off x="4224240" y="2328120"/>
            <a:ext cx="240120" cy="3353760"/>
          </a:xfrm>
          <a:prstGeom prst="rightBrace">
            <a:avLst>
              <a:gd name="adj1" fmla="val 8333"/>
              <a:gd name="adj2" fmla="val 50000"/>
            </a:avLst>
          </a:prstGeom>
          <a:noFill/>
          <a:ln>
            <a:solidFill>
              <a:srgbClr val="000000"/>
            </a:solidFill>
            <a:round/>
          </a:ln>
        </p:spPr>
        <p:style>
          <a:lnRef idx="1">
            <a:schemeClr val="dk1"/>
          </a:lnRef>
          <a:fillRef idx="0">
            <a:schemeClr val="dk1"/>
          </a:fillRef>
          <a:effectRef idx="0">
            <a:schemeClr val="dk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772" name="CustomShape 7"/>
          <p:cNvSpPr/>
          <p:nvPr/>
        </p:nvSpPr>
        <p:spPr>
          <a:xfrm>
            <a:off x="3077280" y="4373280"/>
            <a:ext cx="2530440" cy="1100880"/>
          </a:xfrm>
          <a:prstGeom prst="rect">
            <a:avLst/>
          </a:prstGeom>
          <a:solidFill>
            <a:schemeClr val="accent1">
              <a:lumMod val="20000"/>
              <a:lumOff val="80000"/>
            </a:schemeClr>
          </a:solidFill>
          <a:ln>
            <a:solidFill>
              <a:srgbClr val="FFFFFF"/>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de-DE" sz="1600" b="0" strike="noStrike" spc="-1">
                <a:solidFill>
                  <a:srgbClr val="000000"/>
                </a:solidFill>
                <a:latin typeface="Calibri"/>
                <a:ea typeface="DejaVu Sans"/>
              </a:rPr>
              <a:t>Gewichtung</a:t>
            </a:r>
            <a:endParaRPr lang="de-DE" sz="1600" b="0" strike="noStrike" spc="-1">
              <a:solidFill>
                <a:srgbClr val="000000"/>
              </a:solidFill>
              <a:latin typeface="Arial"/>
            </a:endParaRPr>
          </a:p>
          <a:p>
            <a:pPr algn="ctr" defTabSz="914400">
              <a:lnSpc>
                <a:spcPct val="100000"/>
              </a:lnSpc>
            </a:pPr>
            <a:r>
              <a:rPr lang="de-DE" sz="3200" b="0" strike="noStrike" spc="-1">
                <a:solidFill>
                  <a:srgbClr val="000000"/>
                </a:solidFill>
                <a:latin typeface="Calibri"/>
                <a:ea typeface="DejaVu Sans"/>
              </a:rPr>
              <a:t>2 : 1</a:t>
            </a:r>
            <a:endParaRPr lang="de-DE" sz="3200" b="0" strike="noStrike" spc="-1">
              <a:solidFill>
                <a:srgbClr val="000000"/>
              </a:solid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Tagesordnung</a:t>
            </a:r>
            <a:endParaRPr lang="de-DE" sz="2400" b="0" strike="noStrike" spc="-1">
              <a:solidFill>
                <a:srgbClr val="000000"/>
              </a:solidFill>
              <a:latin typeface="Arial"/>
            </a:endParaRPr>
          </a:p>
        </p:txBody>
      </p:sp>
      <p:sp>
        <p:nvSpPr>
          <p:cNvPr id="774" name="CustomShape 2"/>
          <p:cNvSpPr/>
          <p:nvPr/>
        </p:nvSpPr>
        <p:spPr>
          <a:xfrm>
            <a:off x="395640" y="1218240"/>
            <a:ext cx="8276400" cy="433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endParaRPr lang="de-DE" sz="18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Die Profil- und Leistungsstufe (PuLSt)</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Belegung und Belegungsbeispiele</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Informations- und Wahlverfahren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Abiturfächerwahl und Abiturprüfung</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Studien- und Berufsorientierung (StuBo)</a:t>
            </a:r>
            <a:endParaRPr lang="de-DE" sz="2000" b="0" strike="noStrike" spc="-1">
              <a:solidFill>
                <a:srgbClr val="000000"/>
              </a:solidFill>
              <a:latin typeface="Arial"/>
            </a:endParaRPr>
          </a:p>
          <a:p>
            <a:pPr marL="457200" indent="-455400" defTabSz="914400">
              <a:lnSpc>
                <a:spcPct val="100000"/>
              </a:lnSpc>
              <a:spcAft>
                <a:spcPts val="601"/>
              </a:spcAft>
              <a:buClr>
                <a:srgbClr val="A6A6A6"/>
              </a:buClr>
              <a:buFont typeface="Calibri Light"/>
              <a:buAutoNum type="arabicPeriod"/>
            </a:pPr>
            <a:r>
              <a:rPr lang="de-DE" sz="2000" b="0" strike="noStrike" spc="-1">
                <a:solidFill>
                  <a:srgbClr val="A6A6A6"/>
                </a:solidFill>
                <a:latin typeface="Calibri"/>
                <a:ea typeface="Lucida Sans Unicode"/>
              </a:rPr>
              <a:t>Leistungsnachweise und Einbringungsregeln</a:t>
            </a:r>
            <a:endParaRPr lang="de-DE" sz="2000" b="0" strike="noStrike" spc="-1">
              <a:solidFill>
                <a:srgbClr val="000000"/>
              </a:solidFill>
              <a:latin typeface="Arial"/>
            </a:endParaRPr>
          </a:p>
          <a:p>
            <a:pPr marL="457200" indent="-455400" defTabSz="914400">
              <a:lnSpc>
                <a:spcPct val="100000"/>
              </a:lnSpc>
              <a:spcAft>
                <a:spcPts val="601"/>
              </a:spcAft>
              <a:buClr>
                <a:srgbClr val="BFBFBF"/>
              </a:buClr>
              <a:buFont typeface="Calibri Light"/>
              <a:buAutoNum type="arabicPeriod"/>
            </a:pPr>
            <a:r>
              <a:rPr lang="de-DE" sz="2000" b="0" strike="noStrike" spc="-1">
                <a:solidFill>
                  <a:srgbClr val="BFBFBF"/>
                </a:solidFill>
                <a:latin typeface="Calibri"/>
                <a:ea typeface="Lucida Sans Unicode"/>
              </a:rPr>
              <a:t>Gesamtqualifikation und Allgemeine Hochschulreife</a:t>
            </a:r>
            <a:endParaRPr lang="de-DE" sz="2000" b="0" strike="noStrike" spc="-1">
              <a:solidFill>
                <a:srgbClr val="000000"/>
              </a:solidFill>
              <a:latin typeface="Arial"/>
            </a:endParaRPr>
          </a:p>
          <a:p>
            <a:pPr marL="457200" indent="-455400" defTabSz="914400">
              <a:lnSpc>
                <a:spcPct val="100000"/>
              </a:lnSpc>
              <a:spcAft>
                <a:spcPts val="601"/>
              </a:spcAft>
              <a:buClr>
                <a:srgbClr val="0070C0"/>
              </a:buClr>
              <a:buFont typeface="Calibri Light"/>
              <a:buAutoNum type="arabicPeriod"/>
            </a:pPr>
            <a:r>
              <a:rPr lang="de-DE" sz="2000" b="1" strike="noStrike" spc="-1">
                <a:solidFill>
                  <a:srgbClr val="0070C0"/>
                </a:solidFill>
                <a:latin typeface="Calibri"/>
                <a:ea typeface="Lucida Sans Unicode"/>
              </a:rPr>
              <a:t>Weiterführende Informationen</a:t>
            </a: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a:p>
            <a:pPr defTabSz="914400">
              <a:lnSpc>
                <a:spcPct val="100000"/>
              </a:lnSpc>
            </a:pPr>
            <a:endParaRPr lang="de-DE" sz="2000" b="0" strike="noStrike" spc="-1">
              <a:solidFill>
                <a:srgbClr val="000000"/>
              </a:solidFill>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Weiterführende Informationen</a:t>
            </a:r>
            <a:endParaRPr lang="de-DE" sz="2400" b="0" strike="noStrike" spc="-1">
              <a:solidFill>
                <a:srgbClr val="000000"/>
              </a:solidFill>
              <a:latin typeface="Arial"/>
            </a:endParaRPr>
          </a:p>
        </p:txBody>
      </p:sp>
      <p:pic>
        <p:nvPicPr>
          <p:cNvPr id="776" name="Grafik 2"/>
          <p:cNvPicPr/>
          <p:nvPr/>
        </p:nvPicPr>
        <p:blipFill>
          <a:blip r:embed="rId2"/>
          <a:stretch/>
        </p:blipFill>
        <p:spPr>
          <a:xfrm>
            <a:off x="4831200" y="1229040"/>
            <a:ext cx="3277800" cy="4613040"/>
          </a:xfrm>
          <a:prstGeom prst="rect">
            <a:avLst/>
          </a:prstGeom>
          <a:ln w="0">
            <a:noFill/>
          </a:ln>
        </p:spPr>
      </p:pic>
      <p:pic>
        <p:nvPicPr>
          <p:cNvPr id="777" name="Grafik 4"/>
          <p:cNvPicPr/>
          <p:nvPr/>
        </p:nvPicPr>
        <p:blipFill>
          <a:blip r:embed="rId3"/>
          <a:stretch/>
        </p:blipFill>
        <p:spPr>
          <a:xfrm>
            <a:off x="832680" y="1202400"/>
            <a:ext cx="3193200" cy="4732200"/>
          </a:xfrm>
          <a:prstGeom prst="rect">
            <a:avLst/>
          </a:prstGeom>
          <a:ln w="0">
            <a:noFill/>
          </a:ln>
        </p:spPr>
      </p:pic>
      <p:sp>
        <p:nvSpPr>
          <p:cNvPr id="778" name="CustomShape 2"/>
          <p:cNvSpPr/>
          <p:nvPr/>
        </p:nvSpPr>
        <p:spPr>
          <a:xfrm>
            <a:off x="895320" y="5936760"/>
            <a:ext cx="3054240" cy="363960"/>
          </a:xfrm>
          <a:prstGeom prst="rect">
            <a:avLst/>
          </a:prstGeom>
          <a:solidFill>
            <a:schemeClr val="accent1">
              <a:lumMod val="40000"/>
              <a:lumOff val="60000"/>
            </a:schemeClr>
          </a:solidFill>
          <a:ln w="19080">
            <a:solidFill>
              <a:srgbClr val="4472C4">
                <a:lumMod val="75000"/>
              </a:srgbClr>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2F5597"/>
                </a:solidFill>
                <a:latin typeface="Calibri"/>
                <a:ea typeface="DejaVu Sans"/>
              </a:rPr>
              <a:t>www.pulst.bayern.de</a:t>
            </a:r>
            <a:endParaRPr lang="de-DE" sz="1800" b="0" strike="noStrike" spc="-1">
              <a:solidFill>
                <a:srgbClr val="000000"/>
              </a:solidFill>
              <a:latin typeface="Arial"/>
            </a:endParaRPr>
          </a:p>
        </p:txBody>
      </p:sp>
      <p:sp>
        <p:nvSpPr>
          <p:cNvPr id="779" name="CustomShape 3"/>
          <p:cNvSpPr/>
          <p:nvPr/>
        </p:nvSpPr>
        <p:spPr>
          <a:xfrm>
            <a:off x="4831200" y="5936760"/>
            <a:ext cx="3277800" cy="363960"/>
          </a:xfrm>
          <a:prstGeom prst="rect">
            <a:avLst/>
          </a:prstGeom>
          <a:solidFill>
            <a:schemeClr val="accent1">
              <a:lumMod val="40000"/>
              <a:lumOff val="60000"/>
            </a:schemeClr>
          </a:solidFill>
          <a:ln w="19080">
            <a:solidFill>
              <a:srgbClr val="4472C4">
                <a:lumMod val="75000"/>
              </a:srgbClr>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800" b="0" strike="noStrike" spc="-1">
                <a:solidFill>
                  <a:srgbClr val="2F5597"/>
                </a:solidFill>
                <a:latin typeface="Calibri"/>
                <a:ea typeface="DejaVu Sans"/>
              </a:rPr>
              <a:t>www.faecherplaner.bayern.de</a:t>
            </a:r>
            <a:endParaRPr lang="de-DE" sz="1800" b="0" strike="noStrike" spc="-1">
              <a:solidFill>
                <a:srgbClr val="00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CustomShape 1"/>
          <p:cNvSpPr/>
          <p:nvPr/>
        </p:nvSpPr>
        <p:spPr>
          <a:xfrm>
            <a:off x="395640" y="426240"/>
            <a:ext cx="8567280" cy="7898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defTabSz="914400">
              <a:lnSpc>
                <a:spcPct val="100000"/>
              </a:lnSpc>
            </a:pPr>
            <a:r>
              <a:rPr lang="de-DE" sz="2400" b="1" strike="noStrike" spc="-1">
                <a:solidFill>
                  <a:srgbClr val="355D90"/>
                </a:solidFill>
                <a:latin typeface="Calibri"/>
                <a:ea typeface="Lucida Sans Unicode"/>
              </a:rPr>
              <a:t>Belegung und Belegungsbeispiele</a:t>
            </a:r>
            <a:endParaRPr lang="de-DE" sz="2400" b="0" strike="noStrike" spc="-1">
              <a:solidFill>
                <a:srgbClr val="000000"/>
              </a:solidFill>
              <a:latin typeface="Arial"/>
            </a:endParaRPr>
          </a:p>
        </p:txBody>
      </p:sp>
      <p:sp>
        <p:nvSpPr>
          <p:cNvPr id="306" name="CustomShape 2"/>
          <p:cNvSpPr/>
          <p:nvPr/>
        </p:nvSpPr>
        <p:spPr>
          <a:xfrm>
            <a:off x="395640" y="1218240"/>
            <a:ext cx="8276400" cy="3981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defTabSz="914400">
              <a:lnSpc>
                <a:spcPct val="100000"/>
              </a:lnSpc>
            </a:pPr>
            <a:r>
              <a:rPr lang="de-DE" sz="2000" b="1" strike="noStrike" spc="-1">
                <a:solidFill>
                  <a:srgbClr val="000000"/>
                </a:solidFill>
                <a:latin typeface="Calibri"/>
                <a:ea typeface="Lucida Sans Unicode"/>
              </a:rPr>
              <a:t>Pflichtbelegung</a:t>
            </a:r>
            <a:endParaRPr lang="de-DE" sz="2000" b="0" strike="noStrike" spc="-1">
              <a:solidFill>
                <a:srgbClr val="000000"/>
              </a:solidFill>
              <a:latin typeface="Arial"/>
            </a:endParaRPr>
          </a:p>
        </p:txBody>
      </p:sp>
      <p:graphicFrame>
        <p:nvGraphicFramePr>
          <p:cNvPr id="307" name="Table 3"/>
          <p:cNvGraphicFramePr/>
          <p:nvPr/>
        </p:nvGraphicFramePr>
        <p:xfrm>
          <a:off x="492120" y="1639080"/>
          <a:ext cx="8181720" cy="5181600"/>
        </p:xfrm>
        <a:graphic>
          <a:graphicData uri="http://schemas.openxmlformats.org/drawingml/2006/table">
            <a:tbl>
              <a:tblPr/>
              <a:tblGrid>
                <a:gridCol w="791640">
                  <a:extLst>
                    <a:ext uri="{9D8B030D-6E8A-4147-A177-3AD203B41FA5}">
                      <a16:colId xmlns:a16="http://schemas.microsoft.com/office/drawing/2014/main" val="20000"/>
                    </a:ext>
                  </a:extLst>
                </a:gridCol>
                <a:gridCol w="423000">
                  <a:extLst>
                    <a:ext uri="{9D8B030D-6E8A-4147-A177-3AD203B41FA5}">
                      <a16:colId xmlns:a16="http://schemas.microsoft.com/office/drawing/2014/main" val="20001"/>
                    </a:ext>
                  </a:extLst>
                </a:gridCol>
                <a:gridCol w="423000">
                  <a:extLst>
                    <a:ext uri="{9D8B030D-6E8A-4147-A177-3AD203B41FA5}">
                      <a16:colId xmlns:a16="http://schemas.microsoft.com/office/drawing/2014/main" val="20002"/>
                    </a:ext>
                  </a:extLst>
                </a:gridCol>
                <a:gridCol w="5693040">
                  <a:extLst>
                    <a:ext uri="{9D8B030D-6E8A-4147-A177-3AD203B41FA5}">
                      <a16:colId xmlns:a16="http://schemas.microsoft.com/office/drawing/2014/main" val="20003"/>
                    </a:ext>
                  </a:extLst>
                </a:gridCol>
                <a:gridCol w="851040">
                  <a:extLst>
                    <a:ext uri="{9D8B030D-6E8A-4147-A177-3AD203B41FA5}">
                      <a16:colId xmlns:a16="http://schemas.microsoft.com/office/drawing/2014/main" val="20004"/>
                    </a:ext>
                  </a:extLst>
                </a:gridCol>
              </a:tblGrid>
              <a:tr h="518040">
                <a:tc>
                  <a:txBody>
                    <a:bodyPr/>
                    <a:lstStyle/>
                    <a:p>
                      <a:pPr defTabSz="914400">
                        <a:lnSpc>
                          <a:spcPct val="100000"/>
                        </a:lnSpc>
                      </a:pPr>
                      <a:r>
                        <a:rPr lang="de-DE" sz="1600" b="1" strike="noStrike" spc="-1">
                          <a:solidFill>
                            <a:srgbClr val="000000"/>
                          </a:solidFill>
                          <a:latin typeface="Calibri"/>
                          <a:ea typeface="DejaVu Sans"/>
                        </a:rPr>
                        <a:t>Jgst.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600" b="1" strike="noStrike" spc="-1">
                          <a:solidFill>
                            <a:srgbClr val="000000"/>
                          </a:solidFill>
                          <a:latin typeface="Calibri"/>
                          <a:ea typeface="DejaVu Sans"/>
                        </a:rPr>
                        <a:t>Pflichtfächer </a:t>
                      </a:r>
                      <a:r>
                        <a:rPr lang="de-DE" sz="1600" b="1" strike="noStrike" spc="-1">
                          <a:solidFill>
                            <a:srgbClr val="355D90"/>
                          </a:solidFill>
                          <a:latin typeface="Calibri"/>
                          <a:ea typeface="DejaVu Sans"/>
                        </a:rPr>
                        <a:t>und Wahlpflichtfächer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de-DE" sz="1400" b="1" strike="noStrike" spc="-1">
                          <a:solidFill>
                            <a:srgbClr val="000000"/>
                          </a:solidFill>
                          <a:latin typeface="Calibri"/>
                          <a:ea typeface="DejaVu Sans"/>
                        </a:rPr>
                        <a:t>Wochen-stunden</a:t>
                      </a:r>
                      <a:endParaRPr lang="de-DE" sz="14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3255480">
                <a:tc>
                  <a:txBody>
                    <a:bodyPr/>
                    <a:lstStyle/>
                    <a:p>
                      <a:pPr defTabSz="914400">
                        <a:lnSpc>
                          <a:spcPct val="100000"/>
                        </a:lnSpc>
                      </a:pPr>
                      <a:r>
                        <a:rPr lang="de-DE" sz="1600" b="1" strike="noStrike" spc="-1">
                          <a:solidFill>
                            <a:srgbClr val="000000"/>
                          </a:solidFill>
                          <a:latin typeface="Calibri"/>
                          <a:ea typeface="DejaVu Sans"/>
                        </a:rPr>
                        <a:t>Q12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und </a:t>
                      </a:r>
                      <a:endParaRPr lang="de-DE" sz="1600" b="0" strike="noStrike" spc="-1">
                        <a:solidFill>
                          <a:srgbClr val="000000"/>
                        </a:solidFill>
                        <a:latin typeface="Arial"/>
                      </a:endParaRPr>
                    </a:p>
                    <a:p>
                      <a:pPr defTabSz="914400">
                        <a:lnSpc>
                          <a:spcPct val="100000"/>
                        </a:lnSpc>
                      </a:pPr>
                      <a:r>
                        <a:rPr lang="de-DE" sz="1600" b="1" strike="noStrike" spc="-1">
                          <a:solidFill>
                            <a:srgbClr val="000000"/>
                          </a:solidFill>
                          <a:latin typeface="Calibri"/>
                          <a:ea typeface="DejaVu Sans"/>
                        </a:rPr>
                        <a:t>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Deutsch</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Mathematik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fortgeführte Fremdsprache</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Naturwissenschaft </a:t>
                      </a:r>
                      <a:r>
                        <a:rPr lang="de-DE" sz="1400" b="0" strike="noStrike" spc="-1">
                          <a:solidFill>
                            <a:srgbClr val="203864"/>
                          </a:solidFill>
                          <a:latin typeface="Calibri"/>
                          <a:ea typeface="DejaVu Sans"/>
                        </a:rPr>
                        <a:t>(Biologie, Chemie, Physik)</a:t>
                      </a:r>
                      <a:endParaRPr lang="de-DE" sz="1400" b="0" strike="noStrike" spc="-1">
                        <a:solidFill>
                          <a:srgbClr val="000000"/>
                        </a:solidFill>
                        <a:latin typeface="Arial"/>
                      </a:endParaRPr>
                    </a:p>
                    <a:p>
                      <a:pPr defTabSz="914400">
                        <a:lnSpc>
                          <a:spcPct val="100000"/>
                        </a:lnSpc>
                      </a:pPr>
                      <a:endParaRPr lang="de-DE" sz="14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eine weitere Fremdsprache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Naturwissenschaft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Informatik</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Religionslehre bzw. Ethik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Geschichte</a:t>
                      </a:r>
                      <a:endParaRPr lang="de-DE" sz="1600" b="0" strike="noStrike" spc="-1">
                        <a:solidFill>
                          <a:srgbClr val="000000"/>
                        </a:solidFill>
                        <a:latin typeface="Arial"/>
                      </a:endParaRPr>
                    </a:p>
                    <a:p>
                      <a:pPr marL="285840" indent="-284040" defTabSz="914400">
                        <a:lnSpc>
                          <a:spcPct val="100000"/>
                        </a:lnSpc>
                        <a:buClr>
                          <a:srgbClr val="203864"/>
                        </a:buClr>
                        <a:buFont typeface="Arial"/>
                        <a:buChar char="•"/>
                      </a:pPr>
                      <a:r>
                        <a:rPr lang="de-DE" sz="1600" b="0" strike="noStrike" spc="-1">
                          <a:solidFill>
                            <a:srgbClr val="203864"/>
                          </a:solidFill>
                          <a:latin typeface="Calibri"/>
                          <a:ea typeface="DejaVu Sans"/>
                        </a:rPr>
                        <a:t>Kunst </a:t>
                      </a:r>
                      <a:r>
                        <a:rPr lang="de-DE" sz="1600" b="1" i="1" strike="noStrike" spc="-1">
                          <a:solidFill>
                            <a:srgbClr val="203864"/>
                          </a:solidFill>
                          <a:latin typeface="Calibri"/>
                          <a:ea typeface="DejaVu Sans"/>
                        </a:rPr>
                        <a:t>oder </a:t>
                      </a:r>
                      <a:r>
                        <a:rPr lang="de-DE" sz="1600" b="0" strike="noStrike" spc="-1">
                          <a:solidFill>
                            <a:srgbClr val="203864"/>
                          </a:solidFill>
                          <a:latin typeface="Calibri"/>
                          <a:ea typeface="DejaVu Sans"/>
                        </a:rPr>
                        <a:t>Musik</a:t>
                      </a:r>
                      <a:endParaRPr lang="de-DE" sz="1600" b="0" strike="noStrike" spc="-1">
                        <a:solidFill>
                          <a:srgbClr val="000000"/>
                        </a:solidFill>
                        <a:latin typeface="Arial"/>
                      </a:endParaRPr>
                    </a:p>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Sport</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4</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3</a:t>
                      </a:r>
                      <a:endParaRPr lang="de-DE" sz="1600" b="0" strike="noStrike" spc="-1">
                        <a:solidFill>
                          <a:srgbClr val="000000"/>
                        </a:solidFill>
                        <a:latin typeface="Arial"/>
                      </a:endParaRPr>
                    </a:p>
                    <a:p>
                      <a:pPr algn="ctr" defTabSz="914400">
                        <a:lnSpc>
                          <a:spcPct val="100000"/>
                        </a:lnSpc>
                      </a:pP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203864"/>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1"/>
                  </a:ext>
                </a:extLst>
              </a:tr>
              <a:tr h="578520">
                <a:tc>
                  <a:txBody>
                    <a:bodyPr/>
                    <a:lstStyle/>
                    <a:p>
                      <a:pPr defTabSz="914400">
                        <a:lnSpc>
                          <a:spcPct val="100000"/>
                        </a:lnSpc>
                      </a:pPr>
                      <a:r>
                        <a:rPr lang="de-DE" sz="1600" b="1" strike="noStrike" spc="-1">
                          <a:solidFill>
                            <a:srgbClr val="000000"/>
                          </a:solidFill>
                          <a:latin typeface="Calibri"/>
                          <a:ea typeface="DejaVu Sans"/>
                        </a:rPr>
                        <a:t>nur Q12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marL="285840" indent="-284040" defTabSz="914400">
                        <a:lnSpc>
                          <a:spcPct val="100000"/>
                        </a:lnSpc>
                        <a:buClr>
                          <a:srgbClr val="000000"/>
                        </a:buClr>
                        <a:buFont typeface="Arial"/>
                        <a:buChar char="•"/>
                      </a:pPr>
                      <a:r>
                        <a:rPr lang="de-DE" sz="1600" b="0" strike="noStrike" spc="-1">
                          <a:solidFill>
                            <a:srgbClr val="000000"/>
                          </a:solidFill>
                          <a:latin typeface="Calibri"/>
                          <a:ea typeface="DejaVu Sans"/>
                        </a:rPr>
                        <a:t>Politik und Gesellschaft </a:t>
                      </a:r>
                      <a:r>
                        <a:rPr lang="de-DE" sz="1400" b="0" strike="noStrike" spc="-1">
                          <a:solidFill>
                            <a:srgbClr val="000000"/>
                          </a:solidFill>
                          <a:latin typeface="Calibri"/>
                          <a:ea typeface="DejaVu Sans"/>
                        </a:rPr>
                        <a:t>(PuG)</a:t>
                      </a:r>
                      <a:endParaRPr lang="de-DE" sz="1400" b="0" strike="noStrike" spc="-1">
                        <a:solidFill>
                          <a:srgbClr val="000000"/>
                        </a:solidFill>
                        <a:latin typeface="Arial"/>
                      </a:endParaRPr>
                    </a:p>
                    <a:p>
                      <a:pPr marL="285840" indent="-284040" defTabSz="914400">
                        <a:lnSpc>
                          <a:spcPct val="100000"/>
                        </a:lnSpc>
                        <a:buClr>
                          <a:srgbClr val="FFFFFF"/>
                        </a:buClr>
                        <a:buFont typeface="Arial"/>
                        <a:buChar char="•"/>
                      </a:pPr>
                      <a:r>
                        <a:rPr lang="de-DE" sz="1600" b="0" strike="noStrike" spc="-1">
                          <a:solidFill>
                            <a:srgbClr val="FFFFFF"/>
                          </a:solidFill>
                          <a:latin typeface="Calibri"/>
                          <a:ea typeface="DejaVu Sans"/>
                        </a:rPr>
                        <a:t>Geographie oder Wirtschaft und Recht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pPr algn="ctr" defTabSz="914400">
                        <a:lnSpc>
                          <a:spcPct val="100000"/>
                        </a:lnSpc>
                      </a:pPr>
                      <a:r>
                        <a:rPr lang="de-DE" sz="1600" b="0" strike="noStrike" spc="-1">
                          <a:solidFill>
                            <a:srgbClr val="000000"/>
                          </a:solidFill>
                          <a:latin typeface="Calibri"/>
                          <a:ea typeface="DejaVu Sans"/>
                        </a:rPr>
                        <a:t>2</a:t>
                      </a:r>
                      <a:endParaRPr lang="de-DE" sz="1600" b="0" strike="noStrike" spc="-1">
                        <a:solidFill>
                          <a:srgbClr val="000000"/>
                        </a:solidFill>
                        <a:latin typeface="Arial"/>
                      </a:endParaRPr>
                    </a:p>
                    <a:p>
                      <a:pPr algn="ctr" defTabSz="914400">
                        <a:lnSpc>
                          <a:spcPct val="100000"/>
                        </a:lnSpc>
                      </a:pPr>
                      <a:r>
                        <a:rPr lang="de-DE" sz="1600" b="0" strike="noStrike" spc="-1">
                          <a:solidFill>
                            <a:srgbClr val="FFFFFF"/>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2"/>
                  </a:ext>
                </a:extLst>
              </a:tr>
              <a:tr h="578520">
                <a:tc>
                  <a:txBody>
                    <a:bodyPr/>
                    <a:lstStyle/>
                    <a:p>
                      <a:pPr defTabSz="914400">
                        <a:lnSpc>
                          <a:spcPct val="100000"/>
                        </a:lnSpc>
                      </a:pPr>
                      <a:r>
                        <a:rPr lang="de-DE" sz="1600" b="1" strike="noStrike" spc="-1">
                          <a:solidFill>
                            <a:srgbClr val="000000"/>
                          </a:solidFill>
                          <a:latin typeface="Calibri"/>
                          <a:ea typeface="DejaVu Sans"/>
                        </a:rPr>
                        <a:t>nur Q13</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no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endParaRPr lang="de-DE" sz="1800" b="0" strike="noStrike" spc="-1">
                        <a:solidFill>
                          <a:schemeClr val="dk1"/>
                        </a:solidFill>
                        <a:latin typeface="Arial"/>
                        <a:ea typeface="DejaVu Sans"/>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marL="285840" indent="-284040" defTabSz="914400">
                        <a:lnSpc>
                          <a:spcPct val="100000"/>
                        </a:lnSpc>
                        <a:buClr>
                          <a:srgbClr val="DAE3F3"/>
                        </a:buClr>
                        <a:buFont typeface="Arial"/>
                        <a:buChar char="•"/>
                      </a:pPr>
                      <a:r>
                        <a:rPr lang="de-DE" sz="1600" b="0" strike="noStrike" spc="-1">
                          <a:solidFill>
                            <a:srgbClr val="DAE3F3"/>
                          </a:solidFill>
                          <a:latin typeface="Calibri"/>
                          <a:ea typeface="DejaVu Sans"/>
                        </a:rPr>
                        <a:t>Weiterführung von PuG oder Geographie oder WR</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tc>
                  <a:txBody>
                    <a:bodyPr/>
                    <a:lstStyle/>
                    <a:p>
                      <a:pPr algn="ctr" defTabSz="914400">
                        <a:lnSpc>
                          <a:spcPct val="100000"/>
                        </a:lnSpc>
                      </a:pPr>
                      <a:r>
                        <a:rPr lang="de-DE" sz="1600" b="0" strike="noStrike" spc="-1">
                          <a:solidFill>
                            <a:srgbClr val="DAE3F3"/>
                          </a:solidFill>
                          <a:latin typeface="Calibri"/>
                          <a:ea typeface="DejaVu Sans"/>
                        </a:rPr>
                        <a:t>2</a:t>
                      </a:r>
                      <a:endParaRPr lang="de-DE" sz="1600" b="0" strike="noStrike" spc="-1">
                        <a:solidFill>
                          <a:srgbClr val="000000"/>
                        </a:solidFill>
                        <a:latin typeface="Arial"/>
                      </a:endParaRPr>
                    </a:p>
                  </a:txBody>
                  <a:tcPr>
                    <a:lnL w="12240">
                      <a:solidFill>
                        <a:srgbClr val="000000"/>
                      </a:solidFill>
                      <a:prstDash val="solid"/>
                    </a:lnL>
                    <a:lnR w="12240">
                      <a:solidFill>
                        <a:srgbClr val="000000"/>
                      </a:solidFill>
                      <a:prstDash val="solid"/>
                    </a:lnR>
                    <a:lnT w="12240">
                      <a:solidFill>
                        <a:srgbClr val="4472C4"/>
                      </a:solidFill>
                      <a:prstDash val="solid"/>
                    </a:lnT>
                    <a:lnB w="12240">
                      <a:solidFill>
                        <a:srgbClr val="4472C4"/>
                      </a:solidFill>
                      <a:prstDash val="solid"/>
                    </a:lnB>
                    <a:solidFill>
                      <a:srgbClr val="4472C4">
                        <a:alpha val="20000"/>
                      </a:srgbClr>
                    </a:solidFill>
                  </a:tcPr>
                </a:tc>
                <a:extLst>
                  <a:ext uri="{0D108BD9-81ED-4DB2-BD59-A6C34878D82A}">
                    <a16:rowId xmlns:a16="http://schemas.microsoft.com/office/drawing/2014/main" val="10003"/>
                  </a:ext>
                </a:extLst>
              </a:tr>
            </a:tbl>
          </a:graphicData>
        </a:graphic>
      </p:graphicFrame>
      <p:sp>
        <p:nvSpPr>
          <p:cNvPr id="308" name="CustomShape 4"/>
          <p:cNvSpPr/>
          <p:nvPr/>
        </p:nvSpPr>
        <p:spPr>
          <a:xfrm>
            <a:off x="5782320" y="149400"/>
            <a:ext cx="1515240" cy="1343880"/>
          </a:xfrm>
          <a:prstGeom prst="ellipse">
            <a:avLst/>
          </a:prstGeom>
          <a:solidFill>
            <a:srgbClr val="D7B9E5"/>
          </a:solidFill>
          <a:ln>
            <a:solidFill>
              <a:srgbClr val="D7B9E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09" name="CustomShape 5"/>
          <p:cNvSpPr/>
          <p:nvPr/>
        </p:nvSpPr>
        <p:spPr>
          <a:xfrm>
            <a:off x="5941800" y="345240"/>
            <a:ext cx="119628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breite und vertiefte Allgemein-bildung</a:t>
            </a:r>
            <a:endParaRPr lang="de-DE" sz="1400" b="0" strike="noStrike" spc="-1">
              <a:solidFill>
                <a:srgbClr val="000000"/>
              </a:solidFill>
              <a:latin typeface="Arial"/>
            </a:endParaRPr>
          </a:p>
        </p:txBody>
      </p:sp>
      <p:sp>
        <p:nvSpPr>
          <p:cNvPr id="310" name="CustomShape 6"/>
          <p:cNvSpPr/>
          <p:nvPr/>
        </p:nvSpPr>
        <p:spPr>
          <a:xfrm>
            <a:off x="7140600" y="149400"/>
            <a:ext cx="1515240" cy="1343880"/>
          </a:xfrm>
          <a:prstGeom prst="ellipse">
            <a:avLst/>
          </a:prstGeom>
          <a:solidFill>
            <a:schemeClr val="accent4">
              <a:lumMod val="20000"/>
              <a:lumOff val="80000"/>
            </a:schemeClr>
          </a:solidFill>
          <a:ln>
            <a:solidFill>
              <a:srgbClr val="FFC000">
                <a:lumMod val="20000"/>
                <a:lumOff val="8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pPr>
            <a:endParaRPr lang="de-DE" sz="1800" b="0" strike="noStrike" spc="-1">
              <a:solidFill>
                <a:srgbClr val="000000"/>
              </a:solidFill>
              <a:latin typeface="Arial"/>
              <a:ea typeface="DejaVu Sans"/>
            </a:endParaRPr>
          </a:p>
        </p:txBody>
      </p:sp>
      <p:sp>
        <p:nvSpPr>
          <p:cNvPr id="311" name="CustomShape 7"/>
          <p:cNvSpPr/>
          <p:nvPr/>
        </p:nvSpPr>
        <p:spPr>
          <a:xfrm>
            <a:off x="7251840" y="396720"/>
            <a:ext cx="1292760" cy="73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de-DE" sz="1400" b="0" strike="noStrike" spc="-1">
                <a:solidFill>
                  <a:srgbClr val="000000"/>
                </a:solidFill>
                <a:latin typeface="Calibri"/>
                <a:ea typeface="DejaVu Sans"/>
              </a:rPr>
              <a:t>individuelle</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Wahl-</a:t>
            </a:r>
            <a:endParaRPr lang="de-DE" sz="1400" b="0" strike="noStrike" spc="-1">
              <a:solidFill>
                <a:srgbClr val="000000"/>
              </a:solidFill>
              <a:latin typeface="Arial"/>
            </a:endParaRPr>
          </a:p>
          <a:p>
            <a:pPr algn="ctr" defTabSz="914400">
              <a:lnSpc>
                <a:spcPct val="100000"/>
              </a:lnSpc>
            </a:pPr>
            <a:r>
              <a:rPr lang="de-DE" sz="1400" b="0" strike="noStrike" spc="-1">
                <a:solidFill>
                  <a:srgbClr val="000000"/>
                </a:solidFill>
                <a:latin typeface="Calibri"/>
                <a:ea typeface="DejaVu Sans"/>
              </a:rPr>
              <a:t>möglichkeiten</a:t>
            </a:r>
            <a:endParaRPr lang="de-DE" sz="14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7.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8.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9.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0.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1.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3.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4.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5.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6.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7.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8.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6606</Words>
  <Application>Microsoft Office PowerPoint</Application>
  <PresentationFormat>Bildschirmpräsentation (4:3)</PresentationFormat>
  <Paragraphs>2665</Paragraphs>
  <Slides>82</Slides>
  <Notes>41</Notes>
  <HiddenSlides>0</HiddenSlides>
  <MMClips>0</MMClips>
  <ScaleCrop>false</ScaleCrop>
  <HeadingPairs>
    <vt:vector size="6" baseType="variant">
      <vt:variant>
        <vt:lpstr>Verwendete Schriftarten</vt:lpstr>
      </vt:variant>
      <vt:variant>
        <vt:i4>6</vt:i4>
      </vt:variant>
      <vt:variant>
        <vt:lpstr>Design</vt:lpstr>
      </vt:variant>
      <vt:variant>
        <vt:i4>47</vt:i4>
      </vt:variant>
      <vt:variant>
        <vt:lpstr>Folientitel</vt:lpstr>
      </vt:variant>
      <vt:variant>
        <vt:i4>82</vt:i4>
      </vt:variant>
    </vt:vector>
  </HeadingPairs>
  <TitlesOfParts>
    <vt:vector size="135" baseType="lpstr">
      <vt:lpstr>Arial</vt:lpstr>
      <vt:lpstr>Calibri</vt:lpstr>
      <vt:lpstr>Calibri Light</vt:lpstr>
      <vt:lpstr>Symbol</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vt:lpstr>
      <vt:lpstr>Office</vt:lpstr>
      <vt:lpstr>Office</vt:lpstr>
      <vt:lpstr>Office</vt:lpstr>
      <vt:lpstr>Office</vt:lpstr>
      <vt:lpstr>Office</vt:lpstr>
      <vt:lpstr>Office</vt:lpstr>
      <vt:lpstr>Office</vt:lpstr>
      <vt:lpstr>Office</vt:lpstr>
      <vt:lpstr>Office</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Scheller, Tobias (StMUK)</dc:creator>
  <dc:description/>
  <cp:lastModifiedBy>Wolfgang Gsaenger</cp:lastModifiedBy>
  <cp:revision>299</cp:revision>
  <cp:lastPrinted>2023-06-21T07:33:41Z</cp:lastPrinted>
  <dcterms:created xsi:type="dcterms:W3CDTF">2021-07-26T05:32:27Z</dcterms:created>
  <dcterms:modified xsi:type="dcterms:W3CDTF">2025-10-08T15:19:30Z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0x010100AF101DF6470BEE4986B2AD5406CA90E0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43</vt:i4>
  </property>
  <property fmtid="{D5CDD505-2E9C-101B-9397-08002B2CF9AE}" pid="8" name="PresentationFormat">
    <vt:lpwstr>Bildschirmpräsentation (4:3)</vt:lpwstr>
  </property>
  <property fmtid="{D5CDD505-2E9C-101B-9397-08002B2CF9AE}" pid="9" name="ScaleCrop">
    <vt:bool>false</vt:bool>
  </property>
  <property fmtid="{D5CDD505-2E9C-101B-9397-08002B2CF9AE}" pid="10" name="ShareDoc">
    <vt:bool>false</vt:bool>
  </property>
  <property fmtid="{D5CDD505-2E9C-101B-9397-08002B2CF9AE}" pid="11" name="Slides">
    <vt:i4>83</vt:i4>
  </property>
</Properties>
</file>